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5" r:id="rId4"/>
  </p:sldMasterIdLst>
  <p:notesMasterIdLst>
    <p:notesMasterId r:id="rId19"/>
  </p:notesMasterIdLst>
  <p:handoutMasterIdLst>
    <p:handoutMasterId r:id="rId20"/>
  </p:handoutMasterIdLst>
  <p:sldIdLst>
    <p:sldId id="338" r:id="rId5"/>
    <p:sldId id="340" r:id="rId6"/>
    <p:sldId id="333" r:id="rId7"/>
    <p:sldId id="339" r:id="rId8"/>
    <p:sldId id="347" r:id="rId9"/>
    <p:sldId id="348" r:id="rId10"/>
    <p:sldId id="349" r:id="rId11"/>
    <p:sldId id="350" r:id="rId12"/>
    <p:sldId id="355" r:id="rId13"/>
    <p:sldId id="351" r:id="rId14"/>
    <p:sldId id="356" r:id="rId15"/>
    <p:sldId id="285" r:id="rId16"/>
    <p:sldId id="346" r:id="rId17"/>
    <p:sldId id="262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93" autoAdjust="0"/>
    <p:restoredTop sz="93507"/>
  </p:normalViewPr>
  <p:slideViewPr>
    <p:cSldViewPr snapToGrid="0">
      <p:cViewPr varScale="1">
        <p:scale>
          <a:sx n="101" d="100"/>
          <a:sy n="101" d="100"/>
        </p:scale>
        <p:origin x="84" y="3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60" d="100"/>
          <a:sy n="60" d="100"/>
        </p:scale>
        <p:origin x="2438" y="4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7951F77-4E36-4893-91C6-3151A6D51694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65B3944D-D926-4D0F-A305-F5740000747A}">
      <dgm:prSet custT="1"/>
      <dgm:spPr/>
      <dgm:t>
        <a:bodyPr/>
        <a:lstStyle/>
        <a:p>
          <a:r>
            <a:rPr lang="en-US" sz="2000" b="1" i="0" dirty="0">
              <a:solidFill>
                <a:schemeClr val="tx2"/>
              </a:solidFill>
            </a:rPr>
            <a:t>LinkedIn</a:t>
          </a:r>
          <a:br>
            <a:rPr lang="en-US" sz="2000" b="0" i="0" dirty="0">
              <a:solidFill>
                <a:schemeClr val="tx2"/>
              </a:solidFill>
            </a:rPr>
          </a:br>
          <a:r>
            <a:rPr lang="en-US" sz="1600" b="0" i="0" dirty="0">
              <a:solidFill>
                <a:schemeClr val="tx2"/>
              </a:solidFill>
            </a:rPr>
            <a:t>Link to Your LinkedIn Profile</a:t>
          </a:r>
        </a:p>
      </dgm:t>
    </dgm:pt>
    <dgm:pt modelId="{2EA7AC4A-E82B-43F0-A6EA-F599428578FC}" type="parTrans" cxnId="{92D3A76D-ADBB-49F3-861D-D2B74F81812E}">
      <dgm:prSet/>
      <dgm:spPr/>
      <dgm:t>
        <a:bodyPr/>
        <a:lstStyle/>
        <a:p>
          <a:endParaRPr lang="en-US" sz="1600" b="0" i="0">
            <a:solidFill>
              <a:schemeClr val="tx2"/>
            </a:solidFill>
          </a:endParaRPr>
        </a:p>
      </dgm:t>
    </dgm:pt>
    <dgm:pt modelId="{8862CE7B-AE72-45E8-B982-5279C14F7985}" type="sibTrans" cxnId="{92D3A76D-ADBB-49F3-861D-D2B74F81812E}">
      <dgm:prSet/>
      <dgm:spPr/>
      <dgm:t>
        <a:bodyPr/>
        <a:lstStyle/>
        <a:p>
          <a:endParaRPr lang="en-US" sz="1600" b="0" i="0">
            <a:solidFill>
              <a:schemeClr val="tx2"/>
            </a:solidFill>
          </a:endParaRPr>
        </a:p>
      </dgm:t>
    </dgm:pt>
    <dgm:pt modelId="{223932EA-8A4D-4270-95C3-913761557237}">
      <dgm:prSet custT="1"/>
      <dgm:spPr/>
      <dgm:t>
        <a:bodyPr/>
        <a:lstStyle/>
        <a:p>
          <a:r>
            <a:rPr lang="en-US" sz="2000" b="1" i="0" dirty="0">
              <a:solidFill>
                <a:schemeClr val="tx2"/>
              </a:solidFill>
            </a:rPr>
            <a:t>Twitter</a:t>
          </a:r>
          <a:br>
            <a:rPr lang="en-US" sz="2000" b="0" i="0" dirty="0">
              <a:solidFill>
                <a:schemeClr val="tx2"/>
              </a:solidFill>
            </a:rPr>
          </a:br>
          <a:r>
            <a:rPr lang="en-US" sz="1600" b="0" i="0" dirty="0">
              <a:solidFill>
                <a:schemeClr val="tx2"/>
              </a:solidFill>
            </a:rPr>
            <a:t>@yourhandle</a:t>
          </a:r>
        </a:p>
      </dgm:t>
    </dgm:pt>
    <dgm:pt modelId="{E01D4CB3-97D0-4857-AF09-DED2BE24BAAC}" type="parTrans" cxnId="{E37D9CF8-DFE4-4379-9C72-27346573699A}">
      <dgm:prSet/>
      <dgm:spPr/>
      <dgm:t>
        <a:bodyPr/>
        <a:lstStyle/>
        <a:p>
          <a:endParaRPr lang="en-US" sz="1600" b="0" i="0">
            <a:solidFill>
              <a:schemeClr val="tx2"/>
            </a:solidFill>
          </a:endParaRPr>
        </a:p>
      </dgm:t>
    </dgm:pt>
    <dgm:pt modelId="{C201C5C8-D4F2-4559-AF23-68BB4B3E7FB1}" type="sibTrans" cxnId="{E37D9CF8-DFE4-4379-9C72-27346573699A}">
      <dgm:prSet/>
      <dgm:spPr/>
      <dgm:t>
        <a:bodyPr/>
        <a:lstStyle/>
        <a:p>
          <a:endParaRPr lang="en-US" sz="1600" b="0" i="0">
            <a:solidFill>
              <a:schemeClr val="tx2"/>
            </a:solidFill>
          </a:endParaRPr>
        </a:p>
      </dgm:t>
    </dgm:pt>
    <dgm:pt modelId="{BC68B812-A325-41D8-A08E-C2392666DF66}">
      <dgm:prSet custT="1"/>
      <dgm:spPr/>
      <dgm:t>
        <a:bodyPr/>
        <a:lstStyle/>
        <a:p>
          <a:r>
            <a:rPr lang="en-US" sz="2000" b="1" i="0" dirty="0">
              <a:solidFill>
                <a:schemeClr val="tx2"/>
              </a:solidFill>
            </a:rPr>
            <a:t>Email</a:t>
          </a:r>
          <a:br>
            <a:rPr lang="en-US" sz="2000" b="0" i="0" dirty="0">
              <a:solidFill>
                <a:schemeClr val="tx2"/>
              </a:solidFill>
            </a:rPr>
          </a:br>
          <a:r>
            <a:rPr lang="en-US" sz="1600" b="0" i="0" dirty="0">
              <a:solidFill>
                <a:schemeClr val="tx2"/>
              </a:solidFill>
            </a:rPr>
            <a:t>youremail@email.com</a:t>
          </a:r>
        </a:p>
      </dgm:t>
    </dgm:pt>
    <dgm:pt modelId="{23A01A1D-B409-49E7-91BA-2321B9A237C2}" type="parTrans" cxnId="{AAD26E9B-C129-46B7-BFCC-98D5999B6B9A}">
      <dgm:prSet/>
      <dgm:spPr/>
      <dgm:t>
        <a:bodyPr/>
        <a:lstStyle/>
        <a:p>
          <a:endParaRPr lang="en-US" sz="1600" b="0" i="0">
            <a:solidFill>
              <a:schemeClr val="tx2"/>
            </a:solidFill>
          </a:endParaRPr>
        </a:p>
      </dgm:t>
    </dgm:pt>
    <dgm:pt modelId="{E950D3C2-0472-429B-98B0-86C856FA65A1}" type="sibTrans" cxnId="{AAD26E9B-C129-46B7-BFCC-98D5999B6B9A}">
      <dgm:prSet/>
      <dgm:spPr/>
      <dgm:t>
        <a:bodyPr/>
        <a:lstStyle/>
        <a:p>
          <a:endParaRPr lang="en-US" sz="1600" b="0" i="0">
            <a:solidFill>
              <a:schemeClr val="tx2"/>
            </a:solidFill>
          </a:endParaRPr>
        </a:p>
      </dgm:t>
    </dgm:pt>
    <dgm:pt modelId="{7D1766B6-66CF-40CE-9693-BD20AFFFA3C9}">
      <dgm:prSet custT="1"/>
      <dgm:spPr/>
      <dgm:t>
        <a:bodyPr/>
        <a:lstStyle/>
        <a:p>
          <a:r>
            <a:rPr lang="en-US" sz="2000" b="1" i="0" dirty="0">
              <a:solidFill>
                <a:schemeClr val="tx2"/>
              </a:solidFill>
            </a:rPr>
            <a:t>Phone</a:t>
          </a:r>
          <a:br>
            <a:rPr lang="en-US" sz="2000" b="0" i="0" dirty="0">
              <a:solidFill>
                <a:schemeClr val="tx2"/>
              </a:solidFill>
            </a:rPr>
          </a:br>
          <a:r>
            <a:rPr lang="en-US" sz="1600" b="0" i="0" dirty="0">
              <a:solidFill>
                <a:schemeClr val="tx2"/>
              </a:solidFill>
            </a:rPr>
            <a:t>Your Phone Number</a:t>
          </a:r>
        </a:p>
      </dgm:t>
    </dgm:pt>
    <dgm:pt modelId="{76694DF4-F7BE-4AF1-9E12-BAEDD42D9ED3}" type="parTrans" cxnId="{EA0F618E-4C96-42F0-9E3C-66B0158BCCBE}">
      <dgm:prSet/>
      <dgm:spPr/>
      <dgm:t>
        <a:bodyPr/>
        <a:lstStyle/>
        <a:p>
          <a:endParaRPr lang="en-US" sz="1600" b="0" i="0">
            <a:solidFill>
              <a:schemeClr val="tx2"/>
            </a:solidFill>
          </a:endParaRPr>
        </a:p>
      </dgm:t>
    </dgm:pt>
    <dgm:pt modelId="{0C6A2CC7-5741-4D63-A8FF-E7E06F0D1222}" type="sibTrans" cxnId="{EA0F618E-4C96-42F0-9E3C-66B0158BCCBE}">
      <dgm:prSet/>
      <dgm:spPr/>
      <dgm:t>
        <a:bodyPr/>
        <a:lstStyle/>
        <a:p>
          <a:endParaRPr lang="en-US" sz="1600" b="0" i="0">
            <a:solidFill>
              <a:schemeClr val="tx2"/>
            </a:solidFill>
          </a:endParaRPr>
        </a:p>
      </dgm:t>
    </dgm:pt>
    <dgm:pt modelId="{F61FEBF0-CB2F-4364-8F44-722FB7578D18}" type="pres">
      <dgm:prSet presAssocID="{D7951F77-4E36-4893-91C6-3151A6D51694}" presName="root" presStyleCnt="0">
        <dgm:presLayoutVars>
          <dgm:dir/>
          <dgm:resizeHandles val="exact"/>
        </dgm:presLayoutVars>
      </dgm:prSet>
      <dgm:spPr/>
    </dgm:pt>
    <dgm:pt modelId="{F50C455E-839B-4494-8D06-326978CB28A7}" type="pres">
      <dgm:prSet presAssocID="{65B3944D-D926-4D0F-A305-F5740000747A}" presName="compNode" presStyleCnt="0"/>
      <dgm:spPr/>
    </dgm:pt>
    <dgm:pt modelId="{1DA8A0A9-929F-455B-B8BD-92EC86B6A862}" type="pres">
      <dgm:prSet presAssocID="{65B3944D-D926-4D0F-A305-F5740000747A}" presName="bgRect" presStyleLbl="bgShp" presStyleIdx="0" presStyleCnt="4"/>
      <dgm:spPr>
        <a:prstGeom prst="rect">
          <a:avLst/>
        </a:prstGeom>
        <a:noFill/>
        <a:ln w="22225">
          <a:noFill/>
        </a:ln>
        <a:effectLst/>
      </dgm:spPr>
    </dgm:pt>
    <dgm:pt modelId="{70C56EED-B0B5-4180-A100-474B69DE81C3}" type="pres">
      <dgm:prSet presAssocID="{65B3944D-D926-4D0F-A305-F5740000747A}" presName="iconRect" presStyleLbl="node1" presStyleIdx="0" presStyleCnt="4"/>
      <dgm:spPr>
        <a:blipFill>
          <a:blip xmlns:r="http://schemas.openxmlformats.org/officeDocument/2006/relationships" r:embed="rId1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nnected"/>
        </a:ext>
      </dgm:extLst>
    </dgm:pt>
    <dgm:pt modelId="{1827E2BA-EA13-4751-82F2-976CBDED6C82}" type="pres">
      <dgm:prSet presAssocID="{65B3944D-D926-4D0F-A305-F5740000747A}" presName="spaceRect" presStyleCnt="0"/>
      <dgm:spPr/>
    </dgm:pt>
    <dgm:pt modelId="{C38A5A37-0883-4EE3-9002-010A6D324785}" type="pres">
      <dgm:prSet presAssocID="{65B3944D-D926-4D0F-A305-F5740000747A}" presName="parTx" presStyleLbl="revTx" presStyleIdx="0" presStyleCnt="4">
        <dgm:presLayoutVars>
          <dgm:chMax val="0"/>
          <dgm:chPref val="0"/>
        </dgm:presLayoutVars>
      </dgm:prSet>
      <dgm:spPr/>
    </dgm:pt>
    <dgm:pt modelId="{21CE6EA1-CB92-41CD-8FAE-4CFF03E26BE6}" type="pres">
      <dgm:prSet presAssocID="{8862CE7B-AE72-45E8-B982-5279C14F7985}" presName="sibTrans" presStyleCnt="0"/>
      <dgm:spPr/>
    </dgm:pt>
    <dgm:pt modelId="{B92A22D8-3945-4B03-98DB-8A590020AE99}" type="pres">
      <dgm:prSet presAssocID="{223932EA-8A4D-4270-95C3-913761557237}" presName="compNode" presStyleCnt="0"/>
      <dgm:spPr/>
    </dgm:pt>
    <dgm:pt modelId="{A7FEDAED-2CDA-4D2F-883D-8D7438E3B422}" type="pres">
      <dgm:prSet presAssocID="{223932EA-8A4D-4270-95C3-913761557237}" presName="bgRect" presStyleLbl="bgShp" presStyleIdx="1" presStyleCnt="4"/>
      <dgm:spPr>
        <a:prstGeom prst="rect">
          <a:avLst/>
        </a:prstGeom>
        <a:noFill/>
        <a:ln w="22225">
          <a:noFill/>
        </a:ln>
        <a:effectLst/>
      </dgm:spPr>
    </dgm:pt>
    <dgm:pt modelId="{7297DA32-36DE-4F9A-BB44-A3F001A7D7C3}" type="pres">
      <dgm:prSet presAssocID="{223932EA-8A4D-4270-95C3-913761557237}" presName="iconRect" presStyleLbl="node1" presStyleIdx="1" presStyleCnt="4"/>
      <dgm:spPr>
        <a:blipFill>
          <a:blip xmlns:r="http://schemas.openxmlformats.org/officeDocument/2006/relationships"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at"/>
        </a:ext>
      </dgm:extLst>
    </dgm:pt>
    <dgm:pt modelId="{E3DC658D-83A0-48BE-9074-9EB3678901E1}" type="pres">
      <dgm:prSet presAssocID="{223932EA-8A4D-4270-95C3-913761557237}" presName="spaceRect" presStyleCnt="0"/>
      <dgm:spPr/>
    </dgm:pt>
    <dgm:pt modelId="{8F0FD205-8F23-4B47-859A-41BB69D2EDEE}" type="pres">
      <dgm:prSet presAssocID="{223932EA-8A4D-4270-95C3-913761557237}" presName="parTx" presStyleLbl="revTx" presStyleIdx="1" presStyleCnt="4">
        <dgm:presLayoutVars>
          <dgm:chMax val="0"/>
          <dgm:chPref val="0"/>
        </dgm:presLayoutVars>
      </dgm:prSet>
      <dgm:spPr/>
    </dgm:pt>
    <dgm:pt modelId="{AFA75C0E-13A0-4D0C-ACA8-B29E381BEF9A}" type="pres">
      <dgm:prSet presAssocID="{C201C5C8-D4F2-4559-AF23-68BB4B3E7FB1}" presName="sibTrans" presStyleCnt="0"/>
      <dgm:spPr/>
    </dgm:pt>
    <dgm:pt modelId="{763367BB-4527-4646-8015-D79C10A337E8}" type="pres">
      <dgm:prSet presAssocID="{BC68B812-A325-41D8-A08E-C2392666DF66}" presName="compNode" presStyleCnt="0"/>
      <dgm:spPr/>
    </dgm:pt>
    <dgm:pt modelId="{712D2B29-4977-4B70-ABE9-215A9E804015}" type="pres">
      <dgm:prSet presAssocID="{BC68B812-A325-41D8-A08E-C2392666DF66}" presName="bgRect" presStyleLbl="bgShp" presStyleIdx="2" presStyleCnt="4"/>
      <dgm:spPr>
        <a:prstGeom prst="rect">
          <a:avLst/>
        </a:prstGeom>
        <a:noFill/>
        <a:ln w="22225">
          <a:noFill/>
        </a:ln>
        <a:effectLst/>
      </dgm:spPr>
    </dgm:pt>
    <dgm:pt modelId="{6C7A9EF9-02EB-4D4D-A251-EC3A2F0EFD57}" type="pres">
      <dgm:prSet presAssocID="{BC68B812-A325-41D8-A08E-C2392666DF66}" presName="iconRect" presStyleLbl="node1" presStyleIdx="2" presStyleCnt="4"/>
      <dgm:spPr>
        <a:blipFill>
          <a:blip xmlns:r="http://schemas.openxmlformats.org/officeDocument/2006/relationships"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mail"/>
        </a:ext>
      </dgm:extLst>
    </dgm:pt>
    <dgm:pt modelId="{13497251-DF6D-4038-B1ED-CA29B33C0A2F}" type="pres">
      <dgm:prSet presAssocID="{BC68B812-A325-41D8-A08E-C2392666DF66}" presName="spaceRect" presStyleCnt="0"/>
      <dgm:spPr/>
    </dgm:pt>
    <dgm:pt modelId="{516FEABD-B159-4827-91AC-07F0FC9EFC37}" type="pres">
      <dgm:prSet presAssocID="{BC68B812-A325-41D8-A08E-C2392666DF66}" presName="parTx" presStyleLbl="revTx" presStyleIdx="2" presStyleCnt="4">
        <dgm:presLayoutVars>
          <dgm:chMax val="0"/>
          <dgm:chPref val="0"/>
        </dgm:presLayoutVars>
      </dgm:prSet>
      <dgm:spPr/>
    </dgm:pt>
    <dgm:pt modelId="{580E91A4-0DB6-46AF-871B-67918081435B}" type="pres">
      <dgm:prSet presAssocID="{E950D3C2-0472-429B-98B0-86C856FA65A1}" presName="sibTrans" presStyleCnt="0"/>
      <dgm:spPr/>
    </dgm:pt>
    <dgm:pt modelId="{DD57C002-1714-4E12-872A-FCE88CC043FE}" type="pres">
      <dgm:prSet presAssocID="{7D1766B6-66CF-40CE-9693-BD20AFFFA3C9}" presName="compNode" presStyleCnt="0"/>
      <dgm:spPr/>
    </dgm:pt>
    <dgm:pt modelId="{59534EC1-7FD9-454B-8378-AACE14683CA9}" type="pres">
      <dgm:prSet presAssocID="{7D1766B6-66CF-40CE-9693-BD20AFFFA3C9}" presName="bgRect" presStyleLbl="bgShp" presStyleIdx="3" presStyleCnt="4"/>
      <dgm:spPr>
        <a:prstGeom prst="rect">
          <a:avLst/>
        </a:prstGeom>
        <a:noFill/>
        <a:ln w="22225">
          <a:noFill/>
        </a:ln>
        <a:effectLst/>
      </dgm:spPr>
    </dgm:pt>
    <dgm:pt modelId="{E81A461C-9D61-4B88-8277-F9DC532D2140}" type="pres">
      <dgm:prSet presAssocID="{7D1766B6-66CF-40CE-9693-BD20AFFFA3C9}" presName="iconRect" presStyleLbl="node1" presStyleIdx="3" presStyleCnt="4"/>
      <dgm:spPr>
        <a:blipFill>
          <a:blip xmlns:r="http://schemas.openxmlformats.org/officeDocument/2006/relationships" r:embed="rId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mart Phone"/>
        </a:ext>
      </dgm:extLst>
    </dgm:pt>
    <dgm:pt modelId="{79C87944-7AB8-4146-A381-E36FC48D5AE7}" type="pres">
      <dgm:prSet presAssocID="{7D1766B6-66CF-40CE-9693-BD20AFFFA3C9}" presName="spaceRect" presStyleCnt="0"/>
      <dgm:spPr/>
    </dgm:pt>
    <dgm:pt modelId="{CC81887C-6C6F-4E1A-BA2B-49AE8504B865}" type="pres">
      <dgm:prSet presAssocID="{7D1766B6-66CF-40CE-9693-BD20AFFFA3C9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F79F3718-923D-468C-9B77-780F8F356013}" type="presOf" srcId="{223932EA-8A4D-4270-95C3-913761557237}" destId="{8F0FD205-8F23-4B47-859A-41BB69D2EDEE}" srcOrd="0" destOrd="0" presId="urn:microsoft.com/office/officeart/2018/2/layout/IconVerticalSolidList"/>
    <dgm:cxn modelId="{90986C5B-BF7B-4231-8046-782BAE77E788}" type="presOf" srcId="{BC68B812-A325-41D8-A08E-C2392666DF66}" destId="{516FEABD-B159-4827-91AC-07F0FC9EFC37}" srcOrd="0" destOrd="0" presId="urn:microsoft.com/office/officeart/2018/2/layout/IconVerticalSolidList"/>
    <dgm:cxn modelId="{92D3A76D-ADBB-49F3-861D-D2B74F81812E}" srcId="{D7951F77-4E36-4893-91C6-3151A6D51694}" destId="{65B3944D-D926-4D0F-A305-F5740000747A}" srcOrd="0" destOrd="0" parTransId="{2EA7AC4A-E82B-43F0-A6EA-F599428578FC}" sibTransId="{8862CE7B-AE72-45E8-B982-5279C14F7985}"/>
    <dgm:cxn modelId="{643FF34F-8DBA-4A80-B845-400878209600}" type="presOf" srcId="{7D1766B6-66CF-40CE-9693-BD20AFFFA3C9}" destId="{CC81887C-6C6F-4E1A-BA2B-49AE8504B865}" srcOrd="0" destOrd="0" presId="urn:microsoft.com/office/officeart/2018/2/layout/IconVerticalSolidList"/>
    <dgm:cxn modelId="{9D5AFC8C-3FE5-4AED-9F29-5D039E47B81F}" type="presOf" srcId="{D7951F77-4E36-4893-91C6-3151A6D51694}" destId="{F61FEBF0-CB2F-4364-8F44-722FB7578D18}" srcOrd="0" destOrd="0" presId="urn:microsoft.com/office/officeart/2018/2/layout/IconVerticalSolidList"/>
    <dgm:cxn modelId="{EA0F618E-4C96-42F0-9E3C-66B0158BCCBE}" srcId="{D7951F77-4E36-4893-91C6-3151A6D51694}" destId="{7D1766B6-66CF-40CE-9693-BD20AFFFA3C9}" srcOrd="3" destOrd="0" parTransId="{76694DF4-F7BE-4AF1-9E12-BAEDD42D9ED3}" sibTransId="{0C6A2CC7-5741-4D63-A8FF-E7E06F0D1222}"/>
    <dgm:cxn modelId="{AAD26E9B-C129-46B7-BFCC-98D5999B6B9A}" srcId="{D7951F77-4E36-4893-91C6-3151A6D51694}" destId="{BC68B812-A325-41D8-A08E-C2392666DF66}" srcOrd="2" destOrd="0" parTransId="{23A01A1D-B409-49E7-91BA-2321B9A237C2}" sibTransId="{E950D3C2-0472-429B-98B0-86C856FA65A1}"/>
    <dgm:cxn modelId="{F57AC0B7-F603-4C41-BF48-9041FAA60E8E}" type="presOf" srcId="{65B3944D-D926-4D0F-A305-F5740000747A}" destId="{C38A5A37-0883-4EE3-9002-010A6D324785}" srcOrd="0" destOrd="0" presId="urn:microsoft.com/office/officeart/2018/2/layout/IconVerticalSolidList"/>
    <dgm:cxn modelId="{E37D9CF8-DFE4-4379-9C72-27346573699A}" srcId="{D7951F77-4E36-4893-91C6-3151A6D51694}" destId="{223932EA-8A4D-4270-95C3-913761557237}" srcOrd="1" destOrd="0" parTransId="{E01D4CB3-97D0-4857-AF09-DED2BE24BAAC}" sibTransId="{C201C5C8-D4F2-4559-AF23-68BB4B3E7FB1}"/>
    <dgm:cxn modelId="{30F222E0-DF1F-4484-B140-6B7C6520EA89}" type="presParOf" srcId="{F61FEBF0-CB2F-4364-8F44-722FB7578D18}" destId="{F50C455E-839B-4494-8D06-326978CB28A7}" srcOrd="0" destOrd="0" presId="urn:microsoft.com/office/officeart/2018/2/layout/IconVerticalSolidList"/>
    <dgm:cxn modelId="{4FA9135E-4FFF-4848-9413-1BF026DB0BED}" type="presParOf" srcId="{F50C455E-839B-4494-8D06-326978CB28A7}" destId="{1DA8A0A9-929F-455B-B8BD-92EC86B6A862}" srcOrd="0" destOrd="0" presId="urn:microsoft.com/office/officeart/2018/2/layout/IconVerticalSolidList"/>
    <dgm:cxn modelId="{D16731A0-71A2-43AF-BF53-727392BD9F51}" type="presParOf" srcId="{F50C455E-839B-4494-8D06-326978CB28A7}" destId="{70C56EED-B0B5-4180-A100-474B69DE81C3}" srcOrd="1" destOrd="0" presId="urn:microsoft.com/office/officeart/2018/2/layout/IconVerticalSolidList"/>
    <dgm:cxn modelId="{4A8AA9B9-F7DD-4A1D-B570-4456CEC74161}" type="presParOf" srcId="{F50C455E-839B-4494-8D06-326978CB28A7}" destId="{1827E2BA-EA13-4751-82F2-976CBDED6C82}" srcOrd="2" destOrd="0" presId="urn:microsoft.com/office/officeart/2018/2/layout/IconVerticalSolidList"/>
    <dgm:cxn modelId="{DDE1A35C-0892-4749-9900-354FF724E1E5}" type="presParOf" srcId="{F50C455E-839B-4494-8D06-326978CB28A7}" destId="{C38A5A37-0883-4EE3-9002-010A6D324785}" srcOrd="3" destOrd="0" presId="urn:microsoft.com/office/officeart/2018/2/layout/IconVerticalSolidList"/>
    <dgm:cxn modelId="{D3D3D519-863B-49A0-9C3F-051416EA153D}" type="presParOf" srcId="{F61FEBF0-CB2F-4364-8F44-722FB7578D18}" destId="{21CE6EA1-CB92-41CD-8FAE-4CFF03E26BE6}" srcOrd="1" destOrd="0" presId="urn:microsoft.com/office/officeart/2018/2/layout/IconVerticalSolidList"/>
    <dgm:cxn modelId="{9D15FC18-0098-4A72-8D76-E82F2C2E180C}" type="presParOf" srcId="{F61FEBF0-CB2F-4364-8F44-722FB7578D18}" destId="{B92A22D8-3945-4B03-98DB-8A590020AE99}" srcOrd="2" destOrd="0" presId="urn:microsoft.com/office/officeart/2018/2/layout/IconVerticalSolidList"/>
    <dgm:cxn modelId="{7BC74BD9-A7ED-4402-9D3B-B1A5776A7EAD}" type="presParOf" srcId="{B92A22D8-3945-4B03-98DB-8A590020AE99}" destId="{A7FEDAED-2CDA-4D2F-883D-8D7438E3B422}" srcOrd="0" destOrd="0" presId="urn:microsoft.com/office/officeart/2018/2/layout/IconVerticalSolidList"/>
    <dgm:cxn modelId="{8C85A1A0-97AB-4188-8D32-DBD98A9FDB6A}" type="presParOf" srcId="{B92A22D8-3945-4B03-98DB-8A590020AE99}" destId="{7297DA32-36DE-4F9A-BB44-A3F001A7D7C3}" srcOrd="1" destOrd="0" presId="urn:microsoft.com/office/officeart/2018/2/layout/IconVerticalSolidList"/>
    <dgm:cxn modelId="{EB678E6A-2F37-4857-8F4D-6FB66B193092}" type="presParOf" srcId="{B92A22D8-3945-4B03-98DB-8A590020AE99}" destId="{E3DC658D-83A0-48BE-9074-9EB3678901E1}" srcOrd="2" destOrd="0" presId="urn:microsoft.com/office/officeart/2018/2/layout/IconVerticalSolidList"/>
    <dgm:cxn modelId="{08E40640-4D3B-4852-AF2D-2E0C224FF474}" type="presParOf" srcId="{B92A22D8-3945-4B03-98DB-8A590020AE99}" destId="{8F0FD205-8F23-4B47-859A-41BB69D2EDEE}" srcOrd="3" destOrd="0" presId="urn:microsoft.com/office/officeart/2018/2/layout/IconVerticalSolidList"/>
    <dgm:cxn modelId="{9C6E34DB-EF0D-43A5-A1E0-39D065733597}" type="presParOf" srcId="{F61FEBF0-CB2F-4364-8F44-722FB7578D18}" destId="{AFA75C0E-13A0-4D0C-ACA8-B29E381BEF9A}" srcOrd="3" destOrd="0" presId="urn:microsoft.com/office/officeart/2018/2/layout/IconVerticalSolidList"/>
    <dgm:cxn modelId="{AC8A67FF-09EA-4C04-AE25-5A9F33A57654}" type="presParOf" srcId="{F61FEBF0-CB2F-4364-8F44-722FB7578D18}" destId="{763367BB-4527-4646-8015-D79C10A337E8}" srcOrd="4" destOrd="0" presId="urn:microsoft.com/office/officeart/2018/2/layout/IconVerticalSolidList"/>
    <dgm:cxn modelId="{5BC094CB-F2E0-4918-9AC7-082F24D0AC9E}" type="presParOf" srcId="{763367BB-4527-4646-8015-D79C10A337E8}" destId="{712D2B29-4977-4B70-ABE9-215A9E804015}" srcOrd="0" destOrd="0" presId="urn:microsoft.com/office/officeart/2018/2/layout/IconVerticalSolidList"/>
    <dgm:cxn modelId="{8583FA80-D558-4B21-9EFE-C8F712D37D97}" type="presParOf" srcId="{763367BB-4527-4646-8015-D79C10A337E8}" destId="{6C7A9EF9-02EB-4D4D-A251-EC3A2F0EFD57}" srcOrd="1" destOrd="0" presId="urn:microsoft.com/office/officeart/2018/2/layout/IconVerticalSolidList"/>
    <dgm:cxn modelId="{FF2B3AFE-5D78-4AF4-BD5D-10DA64FD2E34}" type="presParOf" srcId="{763367BB-4527-4646-8015-D79C10A337E8}" destId="{13497251-DF6D-4038-B1ED-CA29B33C0A2F}" srcOrd="2" destOrd="0" presId="urn:microsoft.com/office/officeart/2018/2/layout/IconVerticalSolidList"/>
    <dgm:cxn modelId="{03E26A79-059D-4B0B-B311-C422C1F45874}" type="presParOf" srcId="{763367BB-4527-4646-8015-D79C10A337E8}" destId="{516FEABD-B159-4827-91AC-07F0FC9EFC37}" srcOrd="3" destOrd="0" presId="urn:microsoft.com/office/officeart/2018/2/layout/IconVerticalSolidList"/>
    <dgm:cxn modelId="{7DF7C674-8C32-4721-BFBF-41FDC484E9DE}" type="presParOf" srcId="{F61FEBF0-CB2F-4364-8F44-722FB7578D18}" destId="{580E91A4-0DB6-46AF-871B-67918081435B}" srcOrd="5" destOrd="0" presId="urn:microsoft.com/office/officeart/2018/2/layout/IconVerticalSolidList"/>
    <dgm:cxn modelId="{69E1E3B7-31C1-4B29-966A-E5A8BB0D531A}" type="presParOf" srcId="{F61FEBF0-CB2F-4364-8F44-722FB7578D18}" destId="{DD57C002-1714-4E12-872A-FCE88CC043FE}" srcOrd="6" destOrd="0" presId="urn:microsoft.com/office/officeart/2018/2/layout/IconVerticalSolidList"/>
    <dgm:cxn modelId="{EFAE7F8F-7259-4084-AAA5-1FF2B2F8421F}" type="presParOf" srcId="{DD57C002-1714-4E12-872A-FCE88CC043FE}" destId="{59534EC1-7FD9-454B-8378-AACE14683CA9}" srcOrd="0" destOrd="0" presId="urn:microsoft.com/office/officeart/2018/2/layout/IconVerticalSolidList"/>
    <dgm:cxn modelId="{800A25F1-C44E-4FE9-8A17-1481D23F9CD2}" type="presParOf" srcId="{DD57C002-1714-4E12-872A-FCE88CC043FE}" destId="{E81A461C-9D61-4B88-8277-F9DC532D2140}" srcOrd="1" destOrd="0" presId="urn:microsoft.com/office/officeart/2018/2/layout/IconVerticalSolidList"/>
    <dgm:cxn modelId="{A87D708E-7950-48D7-9212-063B037786BA}" type="presParOf" srcId="{DD57C002-1714-4E12-872A-FCE88CC043FE}" destId="{79C87944-7AB8-4146-A381-E36FC48D5AE7}" srcOrd="2" destOrd="0" presId="urn:microsoft.com/office/officeart/2018/2/layout/IconVerticalSolidList"/>
    <dgm:cxn modelId="{EC725DBF-F357-4C9A-A034-C4DE0610B5FD}" type="presParOf" srcId="{DD57C002-1714-4E12-872A-FCE88CC043FE}" destId="{CC81887C-6C6F-4E1A-BA2B-49AE8504B865}" srcOrd="3" destOrd="0" presId="urn:microsoft.com/office/officeart/2018/2/layout/IconVerticalSolidList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A8A0A9-929F-455B-B8BD-92EC86B6A862}">
      <dsp:nvSpPr>
        <dsp:cNvPr id="0" name=""/>
        <dsp:cNvSpPr/>
      </dsp:nvSpPr>
      <dsp:spPr>
        <a:xfrm>
          <a:off x="0" y="1671"/>
          <a:ext cx="4510087" cy="847188"/>
        </a:xfrm>
        <a:prstGeom prst="rect">
          <a:avLst/>
        </a:prstGeom>
        <a:noFill/>
        <a:ln w="22225"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0C56EED-B0B5-4180-A100-474B69DE81C3}">
      <dsp:nvSpPr>
        <dsp:cNvPr id="0" name=""/>
        <dsp:cNvSpPr/>
      </dsp:nvSpPr>
      <dsp:spPr>
        <a:xfrm>
          <a:off x="256274" y="192288"/>
          <a:ext cx="465953" cy="465953"/>
        </a:xfrm>
        <a:prstGeom prst="rect">
          <a:avLst/>
        </a:prstGeom>
        <a:blipFill>
          <a:blip xmlns:r="http://schemas.openxmlformats.org/officeDocument/2006/relationships" r:embed="rId1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8A5A37-0883-4EE3-9002-010A6D324785}">
      <dsp:nvSpPr>
        <dsp:cNvPr id="0" name=""/>
        <dsp:cNvSpPr/>
      </dsp:nvSpPr>
      <dsp:spPr>
        <a:xfrm>
          <a:off x="978502" y="1671"/>
          <a:ext cx="3531584" cy="8471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9661" tIns="89661" rIns="89661" bIns="89661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i="0" kern="1200" dirty="0">
              <a:solidFill>
                <a:schemeClr val="tx2"/>
              </a:solidFill>
            </a:rPr>
            <a:t>LinkedIn</a:t>
          </a:r>
          <a:br>
            <a:rPr lang="en-US" sz="2000" b="0" i="0" kern="1200" dirty="0">
              <a:solidFill>
                <a:schemeClr val="tx2"/>
              </a:solidFill>
            </a:rPr>
          </a:br>
          <a:r>
            <a:rPr lang="en-US" sz="1600" b="0" i="0" kern="1200" dirty="0">
              <a:solidFill>
                <a:schemeClr val="tx2"/>
              </a:solidFill>
            </a:rPr>
            <a:t>Link to Your LinkedIn Profile</a:t>
          </a:r>
        </a:p>
      </dsp:txBody>
      <dsp:txXfrm>
        <a:off x="978502" y="1671"/>
        <a:ext cx="3531584" cy="847188"/>
      </dsp:txXfrm>
    </dsp:sp>
    <dsp:sp modelId="{A7FEDAED-2CDA-4D2F-883D-8D7438E3B422}">
      <dsp:nvSpPr>
        <dsp:cNvPr id="0" name=""/>
        <dsp:cNvSpPr/>
      </dsp:nvSpPr>
      <dsp:spPr>
        <a:xfrm>
          <a:off x="0" y="1060656"/>
          <a:ext cx="4510087" cy="847188"/>
        </a:xfrm>
        <a:prstGeom prst="rect">
          <a:avLst/>
        </a:prstGeom>
        <a:noFill/>
        <a:ln w="22225"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297DA32-36DE-4F9A-BB44-A3F001A7D7C3}">
      <dsp:nvSpPr>
        <dsp:cNvPr id="0" name=""/>
        <dsp:cNvSpPr/>
      </dsp:nvSpPr>
      <dsp:spPr>
        <a:xfrm>
          <a:off x="256274" y="1251274"/>
          <a:ext cx="465953" cy="465953"/>
        </a:xfrm>
        <a:prstGeom prst="rect">
          <a:avLst/>
        </a:prstGeom>
        <a:blipFill>
          <a:blip xmlns:r="http://schemas.openxmlformats.org/officeDocument/2006/relationships"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0FD205-8F23-4B47-859A-41BB69D2EDEE}">
      <dsp:nvSpPr>
        <dsp:cNvPr id="0" name=""/>
        <dsp:cNvSpPr/>
      </dsp:nvSpPr>
      <dsp:spPr>
        <a:xfrm>
          <a:off x="978502" y="1060656"/>
          <a:ext cx="3531584" cy="8471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9661" tIns="89661" rIns="89661" bIns="89661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i="0" kern="1200" dirty="0">
              <a:solidFill>
                <a:schemeClr val="tx2"/>
              </a:solidFill>
            </a:rPr>
            <a:t>Twitter</a:t>
          </a:r>
          <a:br>
            <a:rPr lang="en-US" sz="2000" b="0" i="0" kern="1200" dirty="0">
              <a:solidFill>
                <a:schemeClr val="tx2"/>
              </a:solidFill>
            </a:rPr>
          </a:br>
          <a:r>
            <a:rPr lang="en-US" sz="1600" b="0" i="0" kern="1200" dirty="0">
              <a:solidFill>
                <a:schemeClr val="tx2"/>
              </a:solidFill>
            </a:rPr>
            <a:t>@yourhandle</a:t>
          </a:r>
        </a:p>
      </dsp:txBody>
      <dsp:txXfrm>
        <a:off x="978502" y="1060656"/>
        <a:ext cx="3531584" cy="847188"/>
      </dsp:txXfrm>
    </dsp:sp>
    <dsp:sp modelId="{712D2B29-4977-4B70-ABE9-215A9E804015}">
      <dsp:nvSpPr>
        <dsp:cNvPr id="0" name=""/>
        <dsp:cNvSpPr/>
      </dsp:nvSpPr>
      <dsp:spPr>
        <a:xfrm>
          <a:off x="0" y="2119642"/>
          <a:ext cx="4510087" cy="847188"/>
        </a:xfrm>
        <a:prstGeom prst="rect">
          <a:avLst/>
        </a:prstGeom>
        <a:noFill/>
        <a:ln w="22225"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C7A9EF9-02EB-4D4D-A251-EC3A2F0EFD57}">
      <dsp:nvSpPr>
        <dsp:cNvPr id="0" name=""/>
        <dsp:cNvSpPr/>
      </dsp:nvSpPr>
      <dsp:spPr>
        <a:xfrm>
          <a:off x="256274" y="2310259"/>
          <a:ext cx="465953" cy="465953"/>
        </a:xfrm>
        <a:prstGeom prst="rect">
          <a:avLst/>
        </a:prstGeom>
        <a:blipFill>
          <a:blip xmlns:r="http://schemas.openxmlformats.org/officeDocument/2006/relationships"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16FEABD-B159-4827-91AC-07F0FC9EFC37}">
      <dsp:nvSpPr>
        <dsp:cNvPr id="0" name=""/>
        <dsp:cNvSpPr/>
      </dsp:nvSpPr>
      <dsp:spPr>
        <a:xfrm>
          <a:off x="978502" y="2119642"/>
          <a:ext cx="3531584" cy="8471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9661" tIns="89661" rIns="89661" bIns="89661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i="0" kern="1200" dirty="0">
              <a:solidFill>
                <a:schemeClr val="tx2"/>
              </a:solidFill>
            </a:rPr>
            <a:t>Email</a:t>
          </a:r>
          <a:br>
            <a:rPr lang="en-US" sz="2000" b="0" i="0" kern="1200" dirty="0">
              <a:solidFill>
                <a:schemeClr val="tx2"/>
              </a:solidFill>
            </a:rPr>
          </a:br>
          <a:r>
            <a:rPr lang="en-US" sz="1600" b="0" i="0" kern="1200" dirty="0">
              <a:solidFill>
                <a:schemeClr val="tx2"/>
              </a:solidFill>
            </a:rPr>
            <a:t>youremail@email.com</a:t>
          </a:r>
        </a:p>
      </dsp:txBody>
      <dsp:txXfrm>
        <a:off x="978502" y="2119642"/>
        <a:ext cx="3531584" cy="847188"/>
      </dsp:txXfrm>
    </dsp:sp>
    <dsp:sp modelId="{59534EC1-7FD9-454B-8378-AACE14683CA9}">
      <dsp:nvSpPr>
        <dsp:cNvPr id="0" name=""/>
        <dsp:cNvSpPr/>
      </dsp:nvSpPr>
      <dsp:spPr>
        <a:xfrm>
          <a:off x="0" y="3178627"/>
          <a:ext cx="4510087" cy="847188"/>
        </a:xfrm>
        <a:prstGeom prst="rect">
          <a:avLst/>
        </a:prstGeom>
        <a:noFill/>
        <a:ln w="22225"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81A461C-9D61-4B88-8277-F9DC532D2140}">
      <dsp:nvSpPr>
        <dsp:cNvPr id="0" name=""/>
        <dsp:cNvSpPr/>
      </dsp:nvSpPr>
      <dsp:spPr>
        <a:xfrm>
          <a:off x="256274" y="3369244"/>
          <a:ext cx="465953" cy="465953"/>
        </a:xfrm>
        <a:prstGeom prst="rect">
          <a:avLst/>
        </a:prstGeom>
        <a:blipFill>
          <a:blip xmlns:r="http://schemas.openxmlformats.org/officeDocument/2006/relationships" r:embed="rId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81887C-6C6F-4E1A-BA2B-49AE8504B865}">
      <dsp:nvSpPr>
        <dsp:cNvPr id="0" name=""/>
        <dsp:cNvSpPr/>
      </dsp:nvSpPr>
      <dsp:spPr>
        <a:xfrm>
          <a:off x="978502" y="3178627"/>
          <a:ext cx="3531584" cy="8471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9661" tIns="89661" rIns="89661" bIns="89661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i="0" kern="1200" dirty="0">
              <a:solidFill>
                <a:schemeClr val="tx2"/>
              </a:solidFill>
            </a:rPr>
            <a:t>Phone</a:t>
          </a:r>
          <a:br>
            <a:rPr lang="en-US" sz="2000" b="0" i="0" kern="1200" dirty="0">
              <a:solidFill>
                <a:schemeClr val="tx2"/>
              </a:solidFill>
            </a:rPr>
          </a:br>
          <a:r>
            <a:rPr lang="en-US" sz="1600" b="0" i="0" kern="1200" dirty="0">
              <a:solidFill>
                <a:schemeClr val="tx2"/>
              </a:solidFill>
            </a:rPr>
            <a:t>Your Phone Number</a:t>
          </a:r>
        </a:p>
      </dsp:txBody>
      <dsp:txXfrm>
        <a:off x="978502" y="3178627"/>
        <a:ext cx="3531584" cy="84718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B08916B-8145-4DD4-A4F0-4944307B250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E8868C6-14E0-456B-8627-6ED3D5EA25F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37BDEB-D08A-4BCC-82C3-65677B6346BB}" type="datetimeFigureOut">
              <a:rPr lang="en-US" smtClean="0"/>
              <a:t>2/11/2021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0B6480-DE26-42CA-B861-D6EFA45FC70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DDB9B3-0030-40C0-AFA9-FACA7EA5136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5F12C2-4DB0-4437-81E7-A0C89F24AD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292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4182BB-4E27-4552-8EE4-33C8EF731305}" type="datetimeFigureOut">
              <a:rPr lang="en-US" smtClean="0"/>
              <a:t>2/11/2021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8442E7-1E35-4707-8504-AE37222ED5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16827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581190" y="3085764"/>
            <a:ext cx="10993550" cy="333814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2/11/2021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5688E5B1-4139-AD48-BA45-9CE6A55A1ED0}"/>
              </a:ext>
            </a:extLst>
          </p:cNvPr>
          <p:cNvSpPr/>
          <p:nvPr userDrawn="1"/>
        </p:nvSpPr>
        <p:spPr>
          <a:xfrm>
            <a:off x="109259" y="4564339"/>
            <a:ext cx="1016001" cy="381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 spc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600" kern="0" noProof="0" dirty="0">
              <a:solidFill>
                <a:srgbClr val="FFFFFF"/>
              </a:solidFill>
              <a:latin typeface="Helvetica Light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42080410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2/11/2021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360596E6-4DE9-A746-9D39-94401D2B4645}"/>
              </a:ext>
            </a:extLst>
          </p:cNvPr>
          <p:cNvSpPr/>
          <p:nvPr userDrawn="1"/>
        </p:nvSpPr>
        <p:spPr>
          <a:xfrm rot="16200000">
            <a:off x="3619401" y="2402840"/>
            <a:ext cx="1270001" cy="12701"/>
          </a:xfrm>
          <a:prstGeom prst="rect">
            <a:avLst/>
          </a:prstGeom>
          <a:solidFill>
            <a:srgbClr val="11111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>
              <a:defRPr sz="3200" spc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600" noProof="0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14FCD294-AF1C-5E4C-A4DA-80CFCFA430D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73138" y="917461"/>
            <a:ext cx="2205037" cy="4989627"/>
          </a:xfrm>
          <a:custGeom>
            <a:avLst/>
            <a:gdLst>
              <a:gd name="connsiteX0" fmla="*/ 0 w 2205037"/>
              <a:gd name="connsiteY0" fmla="*/ 0 h 4989627"/>
              <a:gd name="connsiteX1" fmla="*/ 2205037 w 2205037"/>
              <a:gd name="connsiteY1" fmla="*/ 0 h 4989627"/>
              <a:gd name="connsiteX2" fmla="*/ 2205037 w 2205037"/>
              <a:gd name="connsiteY2" fmla="*/ 4989627 h 4989627"/>
              <a:gd name="connsiteX3" fmla="*/ 0 w 2205037"/>
              <a:gd name="connsiteY3" fmla="*/ 4989627 h 4989627"/>
              <a:gd name="connsiteX4" fmla="*/ 0 w 2205037"/>
              <a:gd name="connsiteY4" fmla="*/ 4286290 h 4989627"/>
              <a:gd name="connsiteX5" fmla="*/ 809319 w 2205037"/>
              <a:gd name="connsiteY5" fmla="*/ 4286290 h 4989627"/>
              <a:gd name="connsiteX6" fmla="*/ 809319 w 2205037"/>
              <a:gd name="connsiteY6" fmla="*/ 3905289 h 4989627"/>
              <a:gd name="connsiteX7" fmla="*/ 0 w 2205037"/>
              <a:gd name="connsiteY7" fmla="*/ 3905289 h 4989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05037" h="4989627">
                <a:moveTo>
                  <a:pt x="0" y="0"/>
                </a:moveTo>
                <a:lnTo>
                  <a:pt x="2205037" y="0"/>
                </a:lnTo>
                <a:lnTo>
                  <a:pt x="2205037" y="4989627"/>
                </a:lnTo>
                <a:lnTo>
                  <a:pt x="0" y="4989627"/>
                </a:lnTo>
                <a:lnTo>
                  <a:pt x="0" y="4286290"/>
                </a:lnTo>
                <a:lnTo>
                  <a:pt x="809319" y="4286290"/>
                </a:lnTo>
                <a:lnTo>
                  <a:pt x="809319" y="3905289"/>
                </a:lnTo>
                <a:lnTo>
                  <a:pt x="0" y="3905289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Rectangle 1">
            <a:extLst>
              <a:ext uri="{FF2B5EF4-FFF2-40B4-BE49-F238E27FC236}">
                <a16:creationId xmlns:a16="http://schemas.microsoft.com/office/drawing/2014/main" id="{8EDF2123-85B2-F547-8D7A-F0273E1E9E85}"/>
              </a:ext>
            </a:extLst>
          </p:cNvPr>
          <p:cNvSpPr/>
          <p:nvPr userDrawn="1"/>
        </p:nvSpPr>
        <p:spPr>
          <a:xfrm>
            <a:off x="764089" y="4824593"/>
            <a:ext cx="1016001" cy="381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 spc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600" kern="0" noProof="0" dirty="0">
              <a:solidFill>
                <a:srgbClr val="FFFFFF"/>
              </a:solidFill>
              <a:latin typeface="Helvetica Light"/>
              <a:sym typeface="Helvetica Light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51DA15C9-6722-0B47-897A-7DC9AED35B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48051" y="2945525"/>
            <a:ext cx="2945494" cy="1613201"/>
          </a:xfrm>
        </p:spPr>
        <p:txBody>
          <a:bodyPr lIns="0" tIns="0" rIns="0" bIns="0" anchor="b">
            <a:normAutofit/>
          </a:bodyPr>
          <a:lstStyle>
            <a:lvl1pPr>
              <a:defRPr sz="3400"/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22" name="Content Placeholder 20">
            <a:extLst>
              <a:ext uri="{FF2B5EF4-FFF2-40B4-BE49-F238E27FC236}">
                <a16:creationId xmlns:a16="http://schemas.microsoft.com/office/drawing/2014/main" id="{5FFB748F-E999-9A4B-B9D8-B6E1C2AE0134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405688" y="2005013"/>
            <a:ext cx="4510087" cy="40274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58219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2/11/2021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placeholder.jpg">
            <a:extLst>
              <a:ext uri="{FF2B5EF4-FFF2-40B4-BE49-F238E27FC236}">
                <a16:creationId xmlns:a16="http://schemas.microsoft.com/office/drawing/2014/main" id="{D447DA2F-5DA0-834C-9AFA-DC4F7B4ECCD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128308" y="717550"/>
            <a:ext cx="2063601" cy="4953001"/>
          </a:xfrm>
          <a:prstGeom prst="rect">
            <a:avLst/>
          </a:prstGeom>
          <a:solidFill>
            <a:schemeClr val="tx2"/>
          </a:solidFill>
        </p:spPr>
        <p:txBody>
          <a:bodyPr lIns="91439" tIns="45719" rIns="91439" bIns="45719">
            <a:noAutofit/>
          </a:bodyPr>
          <a:lstStyle/>
          <a:p>
            <a:r>
              <a:rPr lang="en-US" noProof="0"/>
              <a:t>Click icon to add picture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292654E-1088-3C42-A573-2CBF48FA332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274457" y="3168650"/>
            <a:ext cx="3367194" cy="3689350"/>
          </a:xfrm>
          <a:custGeom>
            <a:avLst/>
            <a:gdLst>
              <a:gd name="connsiteX0" fmla="*/ 0 w 3367194"/>
              <a:gd name="connsiteY0" fmla="*/ 0 h 3689350"/>
              <a:gd name="connsiteX1" fmla="*/ 3367194 w 3367194"/>
              <a:gd name="connsiteY1" fmla="*/ 0 h 3689350"/>
              <a:gd name="connsiteX2" fmla="*/ 3367194 w 3367194"/>
              <a:gd name="connsiteY2" fmla="*/ 3689350 h 3689350"/>
              <a:gd name="connsiteX3" fmla="*/ 0 w 3367194"/>
              <a:gd name="connsiteY3" fmla="*/ 3689350 h 3689350"/>
              <a:gd name="connsiteX4" fmla="*/ 0 w 3367194"/>
              <a:gd name="connsiteY4" fmla="*/ 2035101 h 3689350"/>
              <a:gd name="connsiteX5" fmla="*/ 508000 w 3367194"/>
              <a:gd name="connsiteY5" fmla="*/ 2035101 h 3689350"/>
              <a:gd name="connsiteX6" fmla="*/ 508000 w 3367194"/>
              <a:gd name="connsiteY6" fmla="*/ 1654100 h 3689350"/>
              <a:gd name="connsiteX7" fmla="*/ 0 w 3367194"/>
              <a:gd name="connsiteY7" fmla="*/ 1654100 h 3689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67194" h="3689350">
                <a:moveTo>
                  <a:pt x="0" y="0"/>
                </a:moveTo>
                <a:lnTo>
                  <a:pt x="3367194" y="0"/>
                </a:lnTo>
                <a:lnTo>
                  <a:pt x="3367194" y="3689350"/>
                </a:lnTo>
                <a:lnTo>
                  <a:pt x="0" y="3689350"/>
                </a:lnTo>
                <a:lnTo>
                  <a:pt x="0" y="2035101"/>
                </a:lnTo>
                <a:lnTo>
                  <a:pt x="508000" y="2035101"/>
                </a:lnTo>
                <a:lnTo>
                  <a:pt x="508000" y="1654100"/>
                </a:lnTo>
                <a:lnTo>
                  <a:pt x="0" y="165410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91439" tIns="45719" rIns="91439" bIns="45719">
            <a:noAutofit/>
          </a:bodyPr>
          <a:lstStyle/>
          <a:p>
            <a:r>
              <a:rPr lang="en-US" noProof="0"/>
              <a:t>Click icon to add picture</a:t>
            </a:r>
          </a:p>
        </p:txBody>
      </p:sp>
      <p:sp>
        <p:nvSpPr>
          <p:cNvPr id="7" name="placeholder.jpg">
            <a:extLst>
              <a:ext uri="{FF2B5EF4-FFF2-40B4-BE49-F238E27FC236}">
                <a16:creationId xmlns:a16="http://schemas.microsoft.com/office/drawing/2014/main" id="{098C8554-580A-2442-9906-28A71B624A6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274457" y="0"/>
            <a:ext cx="3367194" cy="2667000"/>
          </a:xfrm>
          <a:prstGeom prst="rect">
            <a:avLst/>
          </a:prstGeom>
          <a:solidFill>
            <a:schemeClr val="tx2"/>
          </a:solidFill>
        </p:spPr>
        <p:txBody>
          <a:bodyPr lIns="91439" tIns="45719" rIns="91439" bIns="45719">
            <a:noAutofit/>
          </a:bodyPr>
          <a:lstStyle/>
          <a:p>
            <a:r>
              <a:rPr lang="en-US" noProof="0"/>
              <a:t>Click icon to add picture</a:t>
            </a:r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4DD41584-4B5C-2B41-B712-6810C565BC56}"/>
              </a:ext>
            </a:extLst>
          </p:cNvPr>
          <p:cNvSpPr/>
          <p:nvPr userDrawn="1"/>
        </p:nvSpPr>
        <p:spPr>
          <a:xfrm>
            <a:off x="766456" y="4822750"/>
            <a:ext cx="1016001" cy="381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 spc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600" kern="0" noProof="0" dirty="0">
              <a:solidFill>
                <a:srgbClr val="FFFFFF"/>
              </a:solidFill>
              <a:latin typeface="Helvetica Light"/>
              <a:sym typeface="Helvetica Light"/>
            </a:endParaRPr>
          </a:p>
        </p:txBody>
      </p:sp>
      <p:sp>
        <p:nvSpPr>
          <p:cNvPr id="12" name="Rectangle 1">
            <a:extLst>
              <a:ext uri="{FF2B5EF4-FFF2-40B4-BE49-F238E27FC236}">
                <a16:creationId xmlns:a16="http://schemas.microsoft.com/office/drawing/2014/main" id="{BCFE255A-D792-824C-B7BD-0F53CCBE9393}"/>
              </a:ext>
            </a:extLst>
          </p:cNvPr>
          <p:cNvSpPr/>
          <p:nvPr userDrawn="1"/>
        </p:nvSpPr>
        <p:spPr>
          <a:xfrm>
            <a:off x="9493307" y="2901950"/>
            <a:ext cx="1270001" cy="12700"/>
          </a:xfrm>
          <a:prstGeom prst="rect">
            <a:avLst/>
          </a:prstGeom>
          <a:solidFill>
            <a:srgbClr val="24282B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>
              <a:defRPr sz="3200" spc="0">
                <a:solidFill>
                  <a:srgbClr val="0433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600" noProof="0" dirty="0"/>
          </a:p>
        </p:txBody>
      </p:sp>
      <p:sp>
        <p:nvSpPr>
          <p:cNvPr id="13" name="Rectangle 1">
            <a:extLst>
              <a:ext uri="{FF2B5EF4-FFF2-40B4-BE49-F238E27FC236}">
                <a16:creationId xmlns:a16="http://schemas.microsoft.com/office/drawing/2014/main" id="{C5F7BCC5-255A-E040-9CB6-55FC42CEBF16}"/>
              </a:ext>
            </a:extLst>
          </p:cNvPr>
          <p:cNvSpPr/>
          <p:nvPr userDrawn="1"/>
        </p:nvSpPr>
        <p:spPr>
          <a:xfrm rot="16200000">
            <a:off x="3519629" y="2273300"/>
            <a:ext cx="1270001" cy="12700"/>
          </a:xfrm>
          <a:prstGeom prst="rect">
            <a:avLst/>
          </a:prstGeom>
          <a:solidFill>
            <a:srgbClr val="24282B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>
              <a:defRPr sz="3200" spc="0">
                <a:solidFill>
                  <a:srgbClr val="0433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600" noProof="0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A015DDBE-BC7A-D046-BEA1-79A44722B1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52484" y="3486000"/>
            <a:ext cx="3658324" cy="1613201"/>
          </a:xfrm>
        </p:spPr>
        <p:txBody>
          <a:bodyPr lIns="0" tIns="0" rIns="0" bIns="0" anchor="ctr">
            <a:normAutofit/>
          </a:bodyPr>
          <a:lstStyle>
            <a:lvl1pPr>
              <a:defRPr sz="3400"/>
            </a:lvl1pPr>
          </a:lstStyle>
          <a:p>
            <a:r>
              <a:rPr lang="en-US" dirty="0"/>
              <a:t>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29267913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2/11/2021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D6BDBD8F-0811-E743-8D29-95FBA6111DCA}"/>
              </a:ext>
            </a:extLst>
          </p:cNvPr>
          <p:cNvSpPr/>
          <p:nvPr userDrawn="1"/>
        </p:nvSpPr>
        <p:spPr>
          <a:xfrm>
            <a:off x="5216208" y="-1"/>
            <a:ext cx="6975793" cy="6858001"/>
          </a:xfrm>
          <a:prstGeom prst="rect">
            <a:avLst/>
          </a:prstGeom>
          <a:solidFill>
            <a:schemeClr val="tx2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>
              <a:defRPr sz="3200" spc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600" noProof="0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5D8F780B-398B-314B-87F1-35307B42F72E}"/>
              </a:ext>
            </a:extLst>
          </p:cNvPr>
          <p:cNvSpPr/>
          <p:nvPr userDrawn="1"/>
        </p:nvSpPr>
        <p:spPr>
          <a:xfrm rot="16200000">
            <a:off x="797983" y="2940050"/>
            <a:ext cx="1270001" cy="12700"/>
          </a:xfrm>
          <a:prstGeom prst="rect">
            <a:avLst/>
          </a:prstGeom>
          <a:solidFill>
            <a:srgbClr val="24282B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>
              <a:defRPr sz="3200" spc="0">
                <a:solidFill>
                  <a:srgbClr val="0433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600" noProof="0"/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D1EE7A36-F988-7C4A-A854-1D7E6E70D021}"/>
              </a:ext>
            </a:extLst>
          </p:cNvPr>
          <p:cNvSpPr/>
          <p:nvPr userDrawn="1"/>
        </p:nvSpPr>
        <p:spPr>
          <a:xfrm>
            <a:off x="4673599" y="604043"/>
            <a:ext cx="1016001" cy="381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 spc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600" kern="0" noProof="0">
              <a:solidFill>
                <a:srgbClr val="FFFFFF"/>
              </a:solidFill>
              <a:latin typeface="Helvetica Light"/>
              <a:sym typeface="Helvetica Light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79BAFF7-5B8A-F446-87E9-6B4851CCF1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6632" y="4035869"/>
            <a:ext cx="3658324" cy="1613201"/>
          </a:xfrm>
        </p:spPr>
        <p:txBody>
          <a:bodyPr lIns="0" tIns="0" rIns="0" bIns="0" anchor="b">
            <a:normAutofit/>
          </a:bodyPr>
          <a:lstStyle>
            <a:lvl1pPr>
              <a:defRPr sz="3400"/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95663095-8E7E-6049-8528-84CCDFA93AF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016689" y="878177"/>
            <a:ext cx="5341775" cy="52518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804942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1">
            <a:extLst>
              <a:ext uri="{FF2B5EF4-FFF2-40B4-BE49-F238E27FC236}">
                <a16:creationId xmlns:a16="http://schemas.microsoft.com/office/drawing/2014/main" id="{9E887ACE-210F-4A8A-A033-E24FD239D1BB}"/>
              </a:ext>
            </a:extLst>
          </p:cNvPr>
          <p:cNvSpPr/>
          <p:nvPr userDrawn="1"/>
        </p:nvSpPr>
        <p:spPr>
          <a:xfrm>
            <a:off x="0" y="-1"/>
            <a:ext cx="6975793" cy="6858001"/>
          </a:xfrm>
          <a:prstGeom prst="rect">
            <a:avLst/>
          </a:prstGeom>
          <a:solidFill>
            <a:schemeClr val="tx2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>
              <a:defRPr sz="3200" spc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600" noProof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95663095-8E7E-6049-8528-84CCDFA93AF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54225" y="878177"/>
            <a:ext cx="5341775" cy="52518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2/11/2021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5D8F780B-398B-314B-87F1-35307B42F72E}"/>
              </a:ext>
            </a:extLst>
          </p:cNvPr>
          <p:cNvSpPr/>
          <p:nvPr userDrawn="1"/>
        </p:nvSpPr>
        <p:spPr>
          <a:xfrm rot="16200000">
            <a:off x="7326450" y="2940050"/>
            <a:ext cx="1270001" cy="12700"/>
          </a:xfrm>
          <a:prstGeom prst="rect">
            <a:avLst/>
          </a:prstGeom>
          <a:solidFill>
            <a:srgbClr val="24282B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>
              <a:defRPr sz="3200" spc="0">
                <a:solidFill>
                  <a:srgbClr val="0433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600" noProof="0"/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D1EE7A36-F988-7C4A-A854-1D7E6E70D021}"/>
              </a:ext>
            </a:extLst>
          </p:cNvPr>
          <p:cNvSpPr/>
          <p:nvPr userDrawn="1"/>
        </p:nvSpPr>
        <p:spPr>
          <a:xfrm>
            <a:off x="6482401" y="604043"/>
            <a:ext cx="1016001" cy="381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 spc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600" kern="0" noProof="0">
              <a:solidFill>
                <a:srgbClr val="FFFFFF"/>
              </a:solidFill>
              <a:latin typeface="Helvetica Light"/>
              <a:sym typeface="Helvetica Light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79BAFF7-5B8A-F446-87E9-6B4851CCF1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55099" y="4035869"/>
            <a:ext cx="3658324" cy="1613201"/>
          </a:xfrm>
        </p:spPr>
        <p:txBody>
          <a:bodyPr lIns="0" tIns="0" rIns="0" bIns="0" anchor="b">
            <a:normAutofit/>
          </a:bodyPr>
          <a:lstStyle>
            <a:lvl1pPr>
              <a:defRPr sz="3400"/>
            </a:lvl1pPr>
          </a:lstStyle>
          <a:p>
            <a:r>
              <a:rPr lang="en-US" dirty="0"/>
              <a:t>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25180098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noProof="0" smtClean="0"/>
              <a:t>2/11/2021</a:t>
            </a:fld>
            <a:endParaRPr lang="en-US" noProof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B5C4D9A4-C8E3-4644-9D63-86142FA59A02}"/>
              </a:ext>
            </a:extLst>
          </p:cNvPr>
          <p:cNvSpPr/>
          <p:nvPr userDrawn="1"/>
        </p:nvSpPr>
        <p:spPr>
          <a:xfrm>
            <a:off x="952500" y="952500"/>
            <a:ext cx="10287000" cy="4953000"/>
          </a:xfrm>
          <a:prstGeom prst="rect">
            <a:avLst/>
          </a:prstGeom>
          <a:solidFill>
            <a:schemeClr val="tx2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 spc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600" kern="0" noProof="0">
              <a:solidFill>
                <a:srgbClr val="FFFFFF"/>
              </a:solidFill>
              <a:latin typeface="Helvetica Light"/>
              <a:sym typeface="Helvetica Light"/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7047AEE3-4D24-FE4F-BC8C-1050F33A970F}"/>
              </a:ext>
            </a:extLst>
          </p:cNvPr>
          <p:cNvSpPr/>
          <p:nvPr userDrawn="1"/>
        </p:nvSpPr>
        <p:spPr>
          <a:xfrm rot="16200000">
            <a:off x="5454650" y="1104900"/>
            <a:ext cx="1270000" cy="12700"/>
          </a:xfrm>
          <a:prstGeom prst="rect">
            <a:avLst/>
          </a:prstGeom>
          <a:solidFill>
            <a:srgbClr val="24282B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 spc="0">
                <a:solidFill>
                  <a:srgbClr val="0433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600" kern="0" noProof="0" dirty="0">
              <a:solidFill>
                <a:srgbClr val="0433FF"/>
              </a:solidFill>
              <a:latin typeface="Helvetica Light"/>
              <a:sym typeface="Helvetica Light"/>
            </a:endParaRP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2B45386C-7F1B-4D47-959C-DE1A73B407E7}"/>
              </a:ext>
            </a:extLst>
          </p:cNvPr>
          <p:cNvSpPr/>
          <p:nvPr userDrawn="1"/>
        </p:nvSpPr>
        <p:spPr>
          <a:xfrm>
            <a:off x="431799" y="1365249"/>
            <a:ext cx="1016001" cy="381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 spc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600" kern="0" noProof="0">
              <a:solidFill>
                <a:srgbClr val="FFFFFF"/>
              </a:solidFill>
              <a:latin typeface="Helvetica Light"/>
              <a:sym typeface="Helvetica Light"/>
            </a:endParaRP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FB1C5AC5-B8E6-EC4F-8CB9-43E091C422EF}"/>
              </a:ext>
            </a:extLst>
          </p:cNvPr>
          <p:cNvSpPr/>
          <p:nvPr userDrawn="1"/>
        </p:nvSpPr>
        <p:spPr>
          <a:xfrm>
            <a:off x="10731499" y="5065379"/>
            <a:ext cx="1016001" cy="381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 spc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600" kern="0" noProof="0">
              <a:solidFill>
                <a:srgbClr val="FFFFFF"/>
              </a:solidFill>
              <a:latin typeface="Helvetica Light"/>
              <a:sym typeface="Helvetica Light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3ACFFFD-2D44-B943-8B58-CC9B7641E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43567" y="3019274"/>
            <a:ext cx="9304867" cy="1613201"/>
          </a:xfrm>
        </p:spPr>
        <p:txBody>
          <a:bodyPr lIns="0" tIns="0" rIns="0" bIns="0" anchor="ctr">
            <a:normAutofit/>
          </a:bodyPr>
          <a:lstStyle>
            <a:lvl1pPr algn="ctr"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TITLE GOES HERE</a:t>
            </a:r>
          </a:p>
        </p:txBody>
      </p:sp>
      <p:sp>
        <p:nvSpPr>
          <p:cNvPr id="13" name="Content Placeholder 13">
            <a:extLst>
              <a:ext uri="{FF2B5EF4-FFF2-40B4-BE49-F238E27FC236}">
                <a16:creationId xmlns:a16="http://schemas.microsoft.com/office/drawing/2014/main" id="{8E96E8CE-45C0-D643-B7F3-08C20CF5F760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4437501" y="2348318"/>
            <a:ext cx="3316999" cy="269370"/>
          </a:xfr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buNone/>
              <a:defRPr sz="1600" cap="all" baseline="0">
                <a:solidFill>
                  <a:schemeClr val="bg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noProof="0"/>
              <a:t>SUBTITLE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19526323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15" name="Rectangle 1">
            <a:extLst>
              <a:ext uri="{FF2B5EF4-FFF2-40B4-BE49-F238E27FC236}">
                <a16:creationId xmlns:a16="http://schemas.microsoft.com/office/drawing/2014/main" id="{F70F810B-4DED-A045-A1D2-7605E821997B}"/>
              </a:ext>
            </a:extLst>
          </p:cNvPr>
          <p:cNvSpPr/>
          <p:nvPr userDrawn="1"/>
        </p:nvSpPr>
        <p:spPr>
          <a:xfrm>
            <a:off x="0" y="4735651"/>
            <a:ext cx="1016001" cy="381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 spc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600" kern="0" noProof="0" dirty="0">
              <a:solidFill>
                <a:srgbClr val="FFFFFF"/>
              </a:solidFill>
              <a:latin typeface="Helvetica Light"/>
              <a:sym typeface="Helvetica Light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3194DD3B-943C-8740-A545-0DA0E5FD25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6632" y="4651968"/>
            <a:ext cx="3658324" cy="997102"/>
          </a:xfrm>
        </p:spPr>
        <p:txBody>
          <a:bodyPr lIns="0" tIns="0" rIns="0" bIns="0" anchor="t">
            <a:normAutofit/>
          </a:bodyPr>
          <a:lstStyle>
            <a:lvl1pPr>
              <a:defRPr sz="3400"/>
            </a:lvl1pPr>
          </a:lstStyle>
          <a:p>
            <a:r>
              <a:rPr lang="en-US" noProof="0"/>
              <a:t>TITLE GOES HERE</a:t>
            </a:r>
          </a:p>
        </p:txBody>
      </p:sp>
      <p:sp>
        <p:nvSpPr>
          <p:cNvPr id="18" name="Rectangle 1">
            <a:extLst>
              <a:ext uri="{FF2B5EF4-FFF2-40B4-BE49-F238E27FC236}">
                <a16:creationId xmlns:a16="http://schemas.microsoft.com/office/drawing/2014/main" id="{93D5DD3F-FCDF-5945-9321-0FABA0771516}"/>
              </a:ext>
            </a:extLst>
          </p:cNvPr>
          <p:cNvSpPr/>
          <p:nvPr userDrawn="1"/>
        </p:nvSpPr>
        <p:spPr>
          <a:xfrm rot="16200000">
            <a:off x="5467350" y="2065417"/>
            <a:ext cx="1270000" cy="12701"/>
          </a:xfrm>
          <a:prstGeom prst="rect">
            <a:avLst/>
          </a:prstGeom>
          <a:solidFill>
            <a:srgbClr val="24282B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 spc="0">
                <a:solidFill>
                  <a:srgbClr val="0433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600" kern="0" noProof="0" dirty="0">
              <a:solidFill>
                <a:srgbClr val="0433FF"/>
              </a:solidFill>
              <a:latin typeface="Helvetica Light"/>
              <a:sym typeface="Helvetica Light"/>
            </a:endParaRPr>
          </a:p>
        </p:txBody>
      </p:sp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B8877488-477F-0041-88BE-F780F1C66A1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616172" y="0"/>
            <a:ext cx="4994803" cy="685800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513147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noProof="0" smtClean="0"/>
              <a:t>2/11/2021</a:t>
            </a:fld>
            <a:endParaRPr lang="en-US" noProof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8640E59D-783A-C149-B212-716E0C4FE00D}"/>
              </a:ext>
            </a:extLst>
          </p:cNvPr>
          <p:cNvSpPr/>
          <p:nvPr userDrawn="1"/>
        </p:nvSpPr>
        <p:spPr>
          <a:xfrm rot="5400000">
            <a:off x="1660484" y="1257302"/>
            <a:ext cx="2540001" cy="25400"/>
          </a:xfrm>
          <a:prstGeom prst="rect">
            <a:avLst/>
          </a:prstGeom>
          <a:solidFill>
            <a:srgbClr val="24282B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spc="0">
                <a:solidFill>
                  <a:srgbClr val="0433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noProof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4E9C988F-F5FE-BA4D-BDC5-02CCC5D68FF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6100" y="520700"/>
            <a:ext cx="4743450" cy="5816600"/>
          </a:xfrm>
          <a:custGeom>
            <a:avLst/>
            <a:gdLst>
              <a:gd name="connsiteX0" fmla="*/ 0 w 4743450"/>
              <a:gd name="connsiteY0" fmla="*/ 0 h 5816600"/>
              <a:gd name="connsiteX1" fmla="*/ 4743450 w 4743450"/>
              <a:gd name="connsiteY1" fmla="*/ 0 h 5816600"/>
              <a:gd name="connsiteX2" fmla="*/ 4743450 w 4743450"/>
              <a:gd name="connsiteY2" fmla="*/ 285838 h 5816600"/>
              <a:gd name="connsiteX3" fmla="*/ 4406308 w 4743450"/>
              <a:gd name="connsiteY3" fmla="*/ 285838 h 5816600"/>
              <a:gd name="connsiteX4" fmla="*/ 4406308 w 4743450"/>
              <a:gd name="connsiteY4" fmla="*/ 666839 h 5816600"/>
              <a:gd name="connsiteX5" fmla="*/ 4743450 w 4743450"/>
              <a:gd name="connsiteY5" fmla="*/ 666839 h 5816600"/>
              <a:gd name="connsiteX6" fmla="*/ 4743450 w 4743450"/>
              <a:gd name="connsiteY6" fmla="*/ 5816600 h 5816600"/>
              <a:gd name="connsiteX7" fmla="*/ 0 w 4743450"/>
              <a:gd name="connsiteY7" fmla="*/ 5816600 h 5816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43450" h="5816600">
                <a:moveTo>
                  <a:pt x="0" y="0"/>
                </a:moveTo>
                <a:lnTo>
                  <a:pt x="4743450" y="0"/>
                </a:lnTo>
                <a:lnTo>
                  <a:pt x="4743450" y="285838"/>
                </a:lnTo>
                <a:lnTo>
                  <a:pt x="4406308" y="285838"/>
                </a:lnTo>
                <a:lnTo>
                  <a:pt x="4406308" y="666839"/>
                </a:lnTo>
                <a:lnTo>
                  <a:pt x="4743450" y="666839"/>
                </a:lnTo>
                <a:lnTo>
                  <a:pt x="4743450" y="5816600"/>
                </a:lnTo>
                <a:lnTo>
                  <a:pt x="0" y="581660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4" name="Rectangle 1">
            <a:extLst>
              <a:ext uri="{FF2B5EF4-FFF2-40B4-BE49-F238E27FC236}">
                <a16:creationId xmlns:a16="http://schemas.microsoft.com/office/drawing/2014/main" id="{4E3F3D93-DB12-4C41-A747-8781702C1204}"/>
              </a:ext>
            </a:extLst>
          </p:cNvPr>
          <p:cNvSpPr/>
          <p:nvPr userDrawn="1"/>
        </p:nvSpPr>
        <p:spPr>
          <a:xfrm>
            <a:off x="4952408" y="806538"/>
            <a:ext cx="1016001" cy="381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 spc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600" kern="0" noProof="0">
              <a:solidFill>
                <a:srgbClr val="FFFFFF"/>
              </a:solidFill>
              <a:latin typeface="Helvetica Light"/>
              <a:sym typeface="Helvetica Light"/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D6C315ED-F22B-A649-80D5-44A63CE740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702156"/>
            <a:ext cx="6096000" cy="740156"/>
          </a:xfrm>
        </p:spPr>
        <p:txBody>
          <a:bodyPr anchor="t">
            <a:normAutofit/>
          </a:bodyPr>
          <a:lstStyle>
            <a:lvl1pPr>
              <a:defRPr sz="3400"/>
            </a:lvl1pPr>
          </a:lstStyle>
          <a:p>
            <a:r>
              <a:rPr lang="en-US" noProof="0"/>
              <a:t>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287320445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noProof="0" smtClean="0"/>
              <a:t>2/11/2021</a:t>
            </a:fld>
            <a:endParaRPr lang="en-US" noProof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8640E59D-783A-C149-B212-716E0C4FE00D}"/>
              </a:ext>
            </a:extLst>
          </p:cNvPr>
          <p:cNvSpPr/>
          <p:nvPr userDrawn="1"/>
        </p:nvSpPr>
        <p:spPr>
          <a:xfrm rot="5400000">
            <a:off x="1660484" y="1257302"/>
            <a:ext cx="2540001" cy="25400"/>
          </a:xfrm>
          <a:prstGeom prst="rect">
            <a:avLst/>
          </a:prstGeom>
          <a:solidFill>
            <a:srgbClr val="24282B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spc="0">
                <a:solidFill>
                  <a:srgbClr val="0433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noProof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4E9C988F-F5FE-BA4D-BDC5-02CCC5D68FF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6100" y="520700"/>
            <a:ext cx="4743450" cy="5816600"/>
          </a:xfrm>
          <a:custGeom>
            <a:avLst/>
            <a:gdLst>
              <a:gd name="connsiteX0" fmla="*/ 0 w 4743450"/>
              <a:gd name="connsiteY0" fmla="*/ 0 h 5816600"/>
              <a:gd name="connsiteX1" fmla="*/ 4743450 w 4743450"/>
              <a:gd name="connsiteY1" fmla="*/ 0 h 5816600"/>
              <a:gd name="connsiteX2" fmla="*/ 4743450 w 4743450"/>
              <a:gd name="connsiteY2" fmla="*/ 285838 h 5816600"/>
              <a:gd name="connsiteX3" fmla="*/ 4406308 w 4743450"/>
              <a:gd name="connsiteY3" fmla="*/ 285838 h 5816600"/>
              <a:gd name="connsiteX4" fmla="*/ 4406308 w 4743450"/>
              <a:gd name="connsiteY4" fmla="*/ 666839 h 5816600"/>
              <a:gd name="connsiteX5" fmla="*/ 4743450 w 4743450"/>
              <a:gd name="connsiteY5" fmla="*/ 666839 h 5816600"/>
              <a:gd name="connsiteX6" fmla="*/ 4743450 w 4743450"/>
              <a:gd name="connsiteY6" fmla="*/ 5816600 h 5816600"/>
              <a:gd name="connsiteX7" fmla="*/ 0 w 4743450"/>
              <a:gd name="connsiteY7" fmla="*/ 5816600 h 5816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43450" h="5816600">
                <a:moveTo>
                  <a:pt x="0" y="0"/>
                </a:moveTo>
                <a:lnTo>
                  <a:pt x="4743450" y="0"/>
                </a:lnTo>
                <a:lnTo>
                  <a:pt x="4743450" y="285838"/>
                </a:lnTo>
                <a:lnTo>
                  <a:pt x="4406308" y="285838"/>
                </a:lnTo>
                <a:lnTo>
                  <a:pt x="4406308" y="666839"/>
                </a:lnTo>
                <a:lnTo>
                  <a:pt x="4743450" y="666839"/>
                </a:lnTo>
                <a:lnTo>
                  <a:pt x="4743450" y="5816600"/>
                </a:lnTo>
                <a:lnTo>
                  <a:pt x="0" y="581660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4" name="Rectangle 1">
            <a:extLst>
              <a:ext uri="{FF2B5EF4-FFF2-40B4-BE49-F238E27FC236}">
                <a16:creationId xmlns:a16="http://schemas.microsoft.com/office/drawing/2014/main" id="{4E3F3D93-DB12-4C41-A747-8781702C1204}"/>
              </a:ext>
            </a:extLst>
          </p:cNvPr>
          <p:cNvSpPr/>
          <p:nvPr userDrawn="1"/>
        </p:nvSpPr>
        <p:spPr>
          <a:xfrm>
            <a:off x="4952408" y="806538"/>
            <a:ext cx="1016001" cy="381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 spc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600" kern="0" noProof="0">
              <a:solidFill>
                <a:srgbClr val="FFFFFF"/>
              </a:solidFill>
              <a:latin typeface="Helvetica Light"/>
              <a:sym typeface="Helvetica Light"/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D6C315ED-F22B-A649-80D5-44A63CE740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702156"/>
            <a:ext cx="6096000" cy="740156"/>
          </a:xfrm>
        </p:spPr>
        <p:txBody>
          <a:bodyPr anchor="t">
            <a:normAutofit/>
          </a:bodyPr>
          <a:lstStyle>
            <a:lvl1pPr>
              <a:defRPr sz="3400"/>
            </a:lvl1pPr>
          </a:lstStyle>
          <a:p>
            <a:r>
              <a:rPr lang="en-US" noProof="0"/>
              <a:t>TITLE GOES HERE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EE6C881-74AA-8944-AD6A-BA0821ECDCA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96000" y="1443038"/>
            <a:ext cx="5514975" cy="4894262"/>
          </a:xfrm>
        </p:spPr>
        <p:txBody>
          <a:bodyPr/>
          <a:lstStyle>
            <a:lvl1pPr>
              <a:spcBef>
                <a:spcPts val="1000"/>
              </a:spcBef>
              <a:spcAft>
                <a:spcPts val="1500"/>
              </a:spcAft>
              <a:defRPr/>
            </a:lvl1pPr>
            <a:lvl2pPr>
              <a:spcBef>
                <a:spcPts val="1000"/>
              </a:spcBef>
              <a:spcAft>
                <a:spcPts val="1500"/>
              </a:spcAft>
              <a:defRPr/>
            </a:lvl2pPr>
            <a:lvl3pPr>
              <a:spcBef>
                <a:spcPts val="1000"/>
              </a:spcBef>
              <a:spcAft>
                <a:spcPts val="1500"/>
              </a:spcAft>
              <a:defRPr/>
            </a:lvl3pPr>
            <a:lvl4pPr>
              <a:spcBef>
                <a:spcPts val="1000"/>
              </a:spcBef>
              <a:spcAft>
                <a:spcPts val="1500"/>
              </a:spcAft>
              <a:defRPr/>
            </a:lvl4pPr>
            <a:lvl5pPr>
              <a:spcBef>
                <a:spcPts val="1000"/>
              </a:spcBef>
              <a:spcAft>
                <a:spcPts val="1500"/>
              </a:spcAft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7268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B5B67-55DA-424F-9805-71BDE70D7489}" type="datetimeFigureOut">
              <a:rPr lang="en-US" noProof="0" smtClean="0"/>
              <a:t>2/11/2021</a:t>
            </a:fld>
            <a:endParaRPr lang="en-U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06CC1-1436-4FA3-B5BE-7FF06ED26E03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8" name="Picture Placeholder 9"/>
          <p:cNvSpPr>
            <a:spLocks noGrp="1"/>
          </p:cNvSpPr>
          <p:nvPr>
            <p:ph type="pic" sz="quarter" idx="17"/>
          </p:nvPr>
        </p:nvSpPr>
        <p:spPr>
          <a:xfrm>
            <a:off x="1237608" y="2063551"/>
            <a:ext cx="2328880" cy="2051919"/>
          </a:xfrm>
          <a:solidFill>
            <a:schemeClr val="tx2"/>
          </a:solidFill>
        </p:spPr>
        <p:txBody>
          <a:bodyPr/>
          <a:lstStyle/>
          <a:p>
            <a:r>
              <a:rPr lang="en-US" noProof="0"/>
              <a:t>Click icon to add picture</a:t>
            </a:r>
          </a:p>
        </p:txBody>
      </p:sp>
      <p:sp>
        <p:nvSpPr>
          <p:cNvPr id="9" name="Picture Placeholder 9"/>
          <p:cNvSpPr>
            <a:spLocks noGrp="1"/>
          </p:cNvSpPr>
          <p:nvPr>
            <p:ph type="pic" sz="quarter" idx="18"/>
          </p:nvPr>
        </p:nvSpPr>
        <p:spPr>
          <a:xfrm>
            <a:off x="4908556" y="2063551"/>
            <a:ext cx="2328880" cy="2051919"/>
          </a:xfrm>
          <a:solidFill>
            <a:schemeClr val="tx2"/>
          </a:solidFill>
        </p:spPr>
        <p:txBody>
          <a:bodyPr/>
          <a:lstStyle/>
          <a:p>
            <a:r>
              <a:rPr lang="en-US" noProof="0"/>
              <a:t>Click icon to add picture</a:t>
            </a: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9"/>
          </p:nvPr>
        </p:nvSpPr>
        <p:spPr>
          <a:xfrm>
            <a:off x="8579504" y="2063551"/>
            <a:ext cx="2328880" cy="2051919"/>
          </a:xfrm>
          <a:solidFill>
            <a:schemeClr val="tx2"/>
          </a:solidFill>
        </p:spPr>
        <p:txBody>
          <a:bodyPr/>
          <a:lstStyle/>
          <a:p>
            <a:r>
              <a:rPr lang="en-US" noProof="0"/>
              <a:t>Click icon to add picture</a:t>
            </a:r>
          </a:p>
        </p:txBody>
      </p:sp>
      <p:sp>
        <p:nvSpPr>
          <p:cNvPr id="13" name="Content Placeholder 13"/>
          <p:cNvSpPr>
            <a:spLocks noGrp="1"/>
          </p:cNvSpPr>
          <p:nvPr>
            <p:ph sz="quarter" idx="21" hasCustomPrompt="1"/>
          </p:nvPr>
        </p:nvSpPr>
        <p:spPr>
          <a:xfrm>
            <a:off x="728482" y="4259751"/>
            <a:ext cx="3316999" cy="269370"/>
          </a:xfr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buNone/>
              <a:defRPr sz="1600">
                <a:solidFill>
                  <a:schemeClr val="tx2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noProof="0"/>
              <a:t>Insert Name</a:t>
            </a:r>
          </a:p>
        </p:txBody>
      </p:sp>
      <p:sp>
        <p:nvSpPr>
          <p:cNvPr id="14" name="Text Placeholder 21"/>
          <p:cNvSpPr>
            <a:spLocks noGrp="1"/>
          </p:cNvSpPr>
          <p:nvPr>
            <p:ph type="body" sz="quarter" idx="22" hasCustomPrompt="1"/>
          </p:nvPr>
        </p:nvSpPr>
        <p:spPr>
          <a:xfrm>
            <a:off x="727854" y="4460676"/>
            <a:ext cx="3317238" cy="212725"/>
          </a:xfrm>
        </p:spPr>
        <p:txBody>
          <a:bodyPr>
            <a:noAutofit/>
          </a:bodyPr>
          <a:lstStyle>
            <a:lvl1pPr marL="0" indent="0" algn="ctr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noProof="0"/>
              <a:t>Subtitle here</a:t>
            </a:r>
          </a:p>
        </p:txBody>
      </p:sp>
      <p:sp>
        <p:nvSpPr>
          <p:cNvPr id="15" name="Content Placeholder 13"/>
          <p:cNvSpPr>
            <a:spLocks noGrp="1"/>
          </p:cNvSpPr>
          <p:nvPr>
            <p:ph sz="quarter" idx="40" hasCustomPrompt="1"/>
          </p:nvPr>
        </p:nvSpPr>
        <p:spPr>
          <a:xfrm>
            <a:off x="727402" y="4933816"/>
            <a:ext cx="3351751" cy="1490098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2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noProof="0"/>
              <a:t>Insert Profile Detail</a:t>
            </a:r>
          </a:p>
        </p:txBody>
      </p:sp>
      <p:sp>
        <p:nvSpPr>
          <p:cNvPr id="16" name="Content Placeholder 13"/>
          <p:cNvSpPr>
            <a:spLocks noGrp="1"/>
          </p:cNvSpPr>
          <p:nvPr>
            <p:ph sz="quarter" idx="41" hasCustomPrompt="1"/>
          </p:nvPr>
        </p:nvSpPr>
        <p:spPr>
          <a:xfrm>
            <a:off x="4415005" y="4259751"/>
            <a:ext cx="3316999" cy="269370"/>
          </a:xfr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buNone/>
              <a:defRPr sz="1600">
                <a:solidFill>
                  <a:schemeClr val="tx2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noProof="0"/>
              <a:t>Insert Name</a:t>
            </a:r>
          </a:p>
        </p:txBody>
      </p:sp>
      <p:sp>
        <p:nvSpPr>
          <p:cNvPr id="17" name="Text Placeholder 21"/>
          <p:cNvSpPr>
            <a:spLocks noGrp="1"/>
          </p:cNvSpPr>
          <p:nvPr>
            <p:ph type="body" sz="quarter" idx="42" hasCustomPrompt="1"/>
          </p:nvPr>
        </p:nvSpPr>
        <p:spPr>
          <a:xfrm>
            <a:off x="4414377" y="4460676"/>
            <a:ext cx="3317238" cy="212725"/>
          </a:xfrm>
        </p:spPr>
        <p:txBody>
          <a:bodyPr>
            <a:noAutofit/>
          </a:bodyPr>
          <a:lstStyle>
            <a:lvl1pPr marL="0" indent="0" algn="ctr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noProof="0"/>
              <a:t>Subtitle here</a:t>
            </a:r>
          </a:p>
        </p:txBody>
      </p:sp>
      <p:sp>
        <p:nvSpPr>
          <p:cNvPr id="18" name="Content Placeholder 13"/>
          <p:cNvSpPr>
            <a:spLocks noGrp="1"/>
          </p:cNvSpPr>
          <p:nvPr>
            <p:ph sz="quarter" idx="43" hasCustomPrompt="1"/>
          </p:nvPr>
        </p:nvSpPr>
        <p:spPr>
          <a:xfrm>
            <a:off x="4413925" y="4933816"/>
            <a:ext cx="3351751" cy="1490098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2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noProof="0"/>
              <a:t>Insert Profile Detail</a:t>
            </a:r>
          </a:p>
        </p:txBody>
      </p:sp>
      <p:sp>
        <p:nvSpPr>
          <p:cNvPr id="19" name="Content Placeholder 13"/>
          <p:cNvSpPr>
            <a:spLocks noGrp="1"/>
          </p:cNvSpPr>
          <p:nvPr>
            <p:ph sz="quarter" idx="44" hasCustomPrompt="1"/>
          </p:nvPr>
        </p:nvSpPr>
        <p:spPr>
          <a:xfrm>
            <a:off x="8101528" y="4259751"/>
            <a:ext cx="3316999" cy="269370"/>
          </a:xfr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buNone/>
              <a:defRPr sz="1600">
                <a:solidFill>
                  <a:schemeClr val="tx2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noProof="0"/>
              <a:t>Insert Name</a:t>
            </a:r>
          </a:p>
        </p:txBody>
      </p:sp>
      <p:sp>
        <p:nvSpPr>
          <p:cNvPr id="20" name="Text Placeholder 21"/>
          <p:cNvSpPr>
            <a:spLocks noGrp="1"/>
          </p:cNvSpPr>
          <p:nvPr>
            <p:ph type="body" sz="quarter" idx="45" hasCustomPrompt="1"/>
          </p:nvPr>
        </p:nvSpPr>
        <p:spPr>
          <a:xfrm>
            <a:off x="8100900" y="4460676"/>
            <a:ext cx="3317238" cy="212725"/>
          </a:xfrm>
        </p:spPr>
        <p:txBody>
          <a:bodyPr>
            <a:noAutofit/>
          </a:bodyPr>
          <a:lstStyle>
            <a:lvl1pPr marL="0" indent="0" algn="ctr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noProof="0"/>
              <a:t>Subtitle here</a:t>
            </a:r>
          </a:p>
        </p:txBody>
      </p:sp>
      <p:sp>
        <p:nvSpPr>
          <p:cNvPr id="21" name="Content Placeholder 13"/>
          <p:cNvSpPr>
            <a:spLocks noGrp="1"/>
          </p:cNvSpPr>
          <p:nvPr>
            <p:ph sz="quarter" idx="46" hasCustomPrompt="1"/>
          </p:nvPr>
        </p:nvSpPr>
        <p:spPr>
          <a:xfrm>
            <a:off x="8100448" y="4933816"/>
            <a:ext cx="3351751" cy="1490098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2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noProof="0"/>
              <a:t>Insert Profile Detail</a:t>
            </a:r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74A82460-2A11-4842-BF35-3C6799C4E8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740156"/>
          </a:xfrm>
        </p:spPr>
        <p:txBody>
          <a:bodyPr anchor="t">
            <a:normAutofit/>
          </a:bodyPr>
          <a:lstStyle>
            <a:lvl1pPr>
              <a:defRPr sz="34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26" name="Rectangle 1">
            <a:extLst>
              <a:ext uri="{FF2B5EF4-FFF2-40B4-BE49-F238E27FC236}">
                <a16:creationId xmlns:a16="http://schemas.microsoft.com/office/drawing/2014/main" id="{D72EBBB3-86E3-0D49-AFB5-BAB82C8F6544}"/>
              </a:ext>
            </a:extLst>
          </p:cNvPr>
          <p:cNvSpPr/>
          <p:nvPr userDrawn="1"/>
        </p:nvSpPr>
        <p:spPr>
          <a:xfrm>
            <a:off x="0" y="806538"/>
            <a:ext cx="453601" cy="363044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 spc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600" kern="0" noProof="0" dirty="0">
              <a:solidFill>
                <a:srgbClr val="FFFFFF"/>
              </a:solidFill>
              <a:latin typeface="Helvetica Light"/>
              <a:sym typeface="Helvetica Light"/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1E9B3DA-A75C-E947-B309-3CE35073E1FD}"/>
              </a:ext>
            </a:extLst>
          </p:cNvPr>
          <p:cNvCxnSpPr/>
          <p:nvPr userDrawn="1"/>
        </p:nvCxnSpPr>
        <p:spPr>
          <a:xfrm>
            <a:off x="1186323" y="4806226"/>
            <a:ext cx="24003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0C9E365-8CE7-5742-8FB0-881AF8246701}"/>
              </a:ext>
            </a:extLst>
          </p:cNvPr>
          <p:cNvCxnSpPr/>
          <p:nvPr userDrawn="1"/>
        </p:nvCxnSpPr>
        <p:spPr>
          <a:xfrm>
            <a:off x="4872846" y="4806226"/>
            <a:ext cx="24003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4E0687B-A3DE-9D4B-9499-96776C0A7A52}"/>
              </a:ext>
            </a:extLst>
          </p:cNvPr>
          <p:cNvCxnSpPr/>
          <p:nvPr userDrawn="1"/>
        </p:nvCxnSpPr>
        <p:spPr>
          <a:xfrm>
            <a:off x="8559369" y="4806226"/>
            <a:ext cx="24003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6273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740156"/>
          </a:xfrm>
        </p:spPr>
        <p:txBody>
          <a:bodyPr anchor="t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1890876"/>
            <a:ext cx="11029615" cy="408447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2/11/2021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Rectangle 1">
            <a:extLst>
              <a:ext uri="{FF2B5EF4-FFF2-40B4-BE49-F238E27FC236}">
                <a16:creationId xmlns:a16="http://schemas.microsoft.com/office/drawing/2014/main" id="{C8660979-B6F8-480C-AAC7-48903CC3ECFC}"/>
              </a:ext>
            </a:extLst>
          </p:cNvPr>
          <p:cNvSpPr/>
          <p:nvPr userDrawn="1"/>
        </p:nvSpPr>
        <p:spPr>
          <a:xfrm>
            <a:off x="0" y="806538"/>
            <a:ext cx="453601" cy="363044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 spc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600" kern="0" noProof="0" dirty="0">
              <a:solidFill>
                <a:srgbClr val="FFFFFF"/>
              </a:solidFill>
              <a:latin typeface="Helvetica Light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29616483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390CC524-3900-1041-BDBF-D0ABD37D8E8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5524500" cy="6858000"/>
          </a:xfrm>
          <a:custGeom>
            <a:avLst/>
            <a:gdLst>
              <a:gd name="connsiteX0" fmla="*/ 0 w 5524500"/>
              <a:gd name="connsiteY0" fmla="*/ 0 h 6858000"/>
              <a:gd name="connsiteX1" fmla="*/ 5524500 w 5524500"/>
              <a:gd name="connsiteY1" fmla="*/ 0 h 6858000"/>
              <a:gd name="connsiteX2" fmla="*/ 5524500 w 5524500"/>
              <a:gd name="connsiteY2" fmla="*/ 806538 h 6858000"/>
              <a:gd name="connsiteX3" fmla="*/ 4952408 w 5524500"/>
              <a:gd name="connsiteY3" fmla="*/ 806538 h 6858000"/>
              <a:gd name="connsiteX4" fmla="*/ 4952408 w 5524500"/>
              <a:gd name="connsiteY4" fmla="*/ 1187539 h 6858000"/>
              <a:gd name="connsiteX5" fmla="*/ 5524500 w 5524500"/>
              <a:gd name="connsiteY5" fmla="*/ 1187539 h 6858000"/>
              <a:gd name="connsiteX6" fmla="*/ 5524500 w 5524500"/>
              <a:gd name="connsiteY6" fmla="*/ 6858000 h 6858000"/>
              <a:gd name="connsiteX7" fmla="*/ 0 w 55245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524500" h="6858000">
                <a:moveTo>
                  <a:pt x="0" y="0"/>
                </a:moveTo>
                <a:lnTo>
                  <a:pt x="5524500" y="0"/>
                </a:lnTo>
                <a:lnTo>
                  <a:pt x="5524500" y="806538"/>
                </a:lnTo>
                <a:lnTo>
                  <a:pt x="4952408" y="806538"/>
                </a:lnTo>
                <a:lnTo>
                  <a:pt x="4952408" y="1187539"/>
                </a:lnTo>
                <a:lnTo>
                  <a:pt x="5524500" y="1187539"/>
                </a:lnTo>
                <a:lnTo>
                  <a:pt x="55245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23592" y="1890876"/>
            <a:ext cx="5387215" cy="408447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2/11/2021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1D49B377-6CF8-9E4B-8973-3F8057D7DF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23592" y="702156"/>
            <a:ext cx="5387215" cy="740156"/>
          </a:xfrm>
        </p:spPr>
        <p:txBody>
          <a:bodyPr anchor="t">
            <a:normAutofit/>
          </a:bodyPr>
          <a:lstStyle>
            <a:lvl1pPr>
              <a:defRPr sz="3400"/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19" name="Rectangle 1">
            <a:extLst>
              <a:ext uri="{FF2B5EF4-FFF2-40B4-BE49-F238E27FC236}">
                <a16:creationId xmlns:a16="http://schemas.microsoft.com/office/drawing/2014/main" id="{E11F091D-EBC7-D743-82DA-0E177FD421D4}"/>
              </a:ext>
            </a:extLst>
          </p:cNvPr>
          <p:cNvSpPr/>
          <p:nvPr userDrawn="1"/>
        </p:nvSpPr>
        <p:spPr>
          <a:xfrm>
            <a:off x="4952408" y="806538"/>
            <a:ext cx="1016001" cy="381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 spc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600" kern="0" noProof="0" dirty="0">
              <a:solidFill>
                <a:srgbClr val="FFFFFF"/>
              </a:solidFill>
              <a:latin typeface="Helvetica Light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9118340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581191" y="5141974"/>
            <a:ext cx="11029615" cy="1258827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2/11/2021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5DC1E635-F6E7-F248-9B85-120581E81180}"/>
              </a:ext>
            </a:extLst>
          </p:cNvPr>
          <p:cNvSpPr/>
          <p:nvPr userDrawn="1"/>
        </p:nvSpPr>
        <p:spPr>
          <a:xfrm>
            <a:off x="109259" y="5552029"/>
            <a:ext cx="1016001" cy="381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 spc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600" kern="0" noProof="0" dirty="0">
              <a:solidFill>
                <a:srgbClr val="FFFFFF"/>
              </a:solidFill>
              <a:latin typeface="Helvetica Light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6614391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4" y="1956391"/>
            <a:ext cx="3863216" cy="4467523"/>
          </a:xfrm>
        </p:spPr>
        <p:txBody>
          <a:bodyPr anchor="t"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93599" y="1956391"/>
            <a:ext cx="6917210" cy="446752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2/11/2021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C75DA6C-B626-714A-8BBC-6FDDB6BE40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740156"/>
          </a:xfrm>
        </p:spPr>
        <p:txBody>
          <a:bodyPr anchor="t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72B4D55A-70C8-E04B-B7E3-3355A1131891}"/>
              </a:ext>
            </a:extLst>
          </p:cNvPr>
          <p:cNvSpPr/>
          <p:nvPr userDrawn="1"/>
        </p:nvSpPr>
        <p:spPr>
          <a:xfrm>
            <a:off x="0" y="806538"/>
            <a:ext cx="453601" cy="363044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 spc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600" kern="0" noProof="0" dirty="0">
              <a:solidFill>
                <a:srgbClr val="FFFFFF"/>
              </a:solidFill>
              <a:latin typeface="Helvetica Light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23016606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81192" y="2847885"/>
            <a:ext cx="4757482" cy="557784"/>
          </a:xfrm>
        </p:spPr>
        <p:txBody>
          <a:bodyPr anchor="ctr">
            <a:noAutofit/>
          </a:bodyPr>
          <a:lstStyle>
            <a:lvl1pPr marL="0" indent="0" algn="ctr">
              <a:buNone/>
              <a:defRPr sz="28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Title goes here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3523046"/>
            <a:ext cx="4757479" cy="2131499"/>
          </a:xfrm>
        </p:spPr>
        <p:txBody>
          <a:bodyPr anchor="t">
            <a:normAutofit/>
          </a:bodyPr>
          <a:lstStyle>
            <a:lvl1pPr algn="ctr">
              <a:defRPr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604002" y="2847886"/>
            <a:ext cx="4757483" cy="553373"/>
          </a:xfrm>
        </p:spPr>
        <p:txBody>
          <a:bodyPr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8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Title goes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4001" y="3523046"/>
            <a:ext cx="4757484" cy="2131499"/>
          </a:xfrm>
        </p:spPr>
        <p:txBody>
          <a:bodyPr anchor="t">
            <a:normAutofit/>
          </a:bodyPr>
          <a:lstStyle>
            <a:lvl1pPr algn="ctr">
              <a:defRPr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2/11/2021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3CA278B-C101-7F4E-B11A-7B91B0C8E6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740156"/>
          </a:xfrm>
        </p:spPr>
        <p:txBody>
          <a:bodyPr anchor="t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FE5F6035-AACE-6847-8AF4-EB3C4D79EE95}"/>
              </a:ext>
            </a:extLst>
          </p:cNvPr>
          <p:cNvSpPr/>
          <p:nvPr userDrawn="1"/>
        </p:nvSpPr>
        <p:spPr>
          <a:xfrm>
            <a:off x="0" y="806538"/>
            <a:ext cx="453601" cy="363044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 spc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600" kern="0" noProof="0">
              <a:solidFill>
                <a:srgbClr val="FFFFFF"/>
              </a:solidFill>
              <a:latin typeface="Helvetica Light"/>
              <a:sym typeface="Helvetica Light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D914FC0-3771-6041-9E7C-1C624C85A803}"/>
              </a:ext>
            </a:extLst>
          </p:cNvPr>
          <p:cNvGrpSpPr/>
          <p:nvPr userDrawn="1"/>
        </p:nvGrpSpPr>
        <p:grpSpPr>
          <a:xfrm>
            <a:off x="5463336" y="2250891"/>
            <a:ext cx="1016001" cy="3839220"/>
            <a:chOff x="5510085" y="2250891"/>
            <a:chExt cx="1016001" cy="3839220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AED3128-974C-7F4B-BF36-A3836D1725F6}"/>
                </a:ext>
              </a:extLst>
            </p:cNvPr>
            <p:cNvCxnSpPr/>
            <p:nvPr/>
          </p:nvCxnSpPr>
          <p:spPr>
            <a:xfrm>
              <a:off x="6018085" y="2340176"/>
              <a:ext cx="0" cy="374993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">
              <a:extLst>
                <a:ext uri="{FF2B5EF4-FFF2-40B4-BE49-F238E27FC236}">
                  <a16:creationId xmlns:a16="http://schemas.microsoft.com/office/drawing/2014/main" id="{2D2224CB-5DFF-3D4B-816B-1A44228A23EE}"/>
                </a:ext>
              </a:extLst>
            </p:cNvPr>
            <p:cNvSpPr/>
            <p:nvPr/>
          </p:nvSpPr>
          <p:spPr>
            <a:xfrm>
              <a:off x="5510085" y="2250891"/>
              <a:ext cx="1016001" cy="381001"/>
            </a:xfrm>
            <a:prstGeom prst="rect">
              <a:avLst/>
            </a:prstGeom>
            <a:solidFill>
              <a:schemeClr val="accent1"/>
            </a:solidFill>
            <a:ln w="12700">
              <a:miter lim="400000"/>
            </a:ln>
          </p:spPr>
          <p:txBody>
            <a:bodyPr lIns="25400" tIns="25400" rIns="25400" bIns="25400" anchor="ctr"/>
            <a:lstStyle/>
            <a:p>
              <a:pPr algn="ctr" defTabSz="412750" hangingPunct="0">
                <a:defRPr sz="3200" spc="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r>
                <a:rPr lang="en-US" sz="1600" kern="0" noProof="0">
                  <a:solidFill>
                    <a:srgbClr val="FFFFFF"/>
                  </a:solidFill>
                  <a:latin typeface="Helvetica Light"/>
                  <a:sym typeface="Helvetica Light"/>
                </a:rPr>
                <a:t>VS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082551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2/11/2021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2F4516B-8A37-894B-82AE-60204E6767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740156"/>
          </a:xfrm>
        </p:spPr>
        <p:txBody>
          <a:bodyPr anchor="t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CC16CE43-CB3C-7544-B05B-0A9F706D6FD8}"/>
              </a:ext>
            </a:extLst>
          </p:cNvPr>
          <p:cNvSpPr/>
          <p:nvPr userDrawn="1"/>
        </p:nvSpPr>
        <p:spPr>
          <a:xfrm>
            <a:off x="0" y="806538"/>
            <a:ext cx="453601" cy="363044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 spc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600" kern="0" noProof="0" dirty="0">
              <a:solidFill>
                <a:srgbClr val="FFFFFF"/>
              </a:solidFill>
              <a:latin typeface="Helvetica Light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9701036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2/11/2021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14508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rrow Content 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9EEDEA7C-D9D3-5E4A-A0E6-B7A0ED5E0F8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81599" y="0"/>
            <a:ext cx="7010400" cy="6858000"/>
          </a:xfrm>
          <a:custGeom>
            <a:avLst/>
            <a:gdLst>
              <a:gd name="connsiteX0" fmla="*/ 0 w 7010400"/>
              <a:gd name="connsiteY0" fmla="*/ 0 h 6858000"/>
              <a:gd name="connsiteX1" fmla="*/ 7010400 w 7010400"/>
              <a:gd name="connsiteY1" fmla="*/ 0 h 6858000"/>
              <a:gd name="connsiteX2" fmla="*/ 7010400 w 7010400"/>
              <a:gd name="connsiteY2" fmla="*/ 6858000 h 6858000"/>
              <a:gd name="connsiteX3" fmla="*/ 0 w 7010400"/>
              <a:gd name="connsiteY3" fmla="*/ 6858000 h 6858000"/>
              <a:gd name="connsiteX4" fmla="*/ 0 w 7010400"/>
              <a:gd name="connsiteY4" fmla="*/ 2620396 h 6858000"/>
              <a:gd name="connsiteX5" fmla="*/ 508001 w 7010400"/>
              <a:gd name="connsiteY5" fmla="*/ 2620396 h 6858000"/>
              <a:gd name="connsiteX6" fmla="*/ 508001 w 7010400"/>
              <a:gd name="connsiteY6" fmla="*/ 2239395 h 6858000"/>
              <a:gd name="connsiteX7" fmla="*/ 0 w 7010400"/>
              <a:gd name="connsiteY7" fmla="*/ 223939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010400" h="6858000">
                <a:moveTo>
                  <a:pt x="0" y="0"/>
                </a:moveTo>
                <a:lnTo>
                  <a:pt x="7010400" y="0"/>
                </a:lnTo>
                <a:lnTo>
                  <a:pt x="7010400" y="6858000"/>
                </a:lnTo>
                <a:lnTo>
                  <a:pt x="0" y="6858000"/>
                </a:lnTo>
                <a:lnTo>
                  <a:pt x="0" y="2620396"/>
                </a:lnTo>
                <a:lnTo>
                  <a:pt x="508001" y="2620396"/>
                </a:lnTo>
                <a:lnTo>
                  <a:pt x="508001" y="2239395"/>
                </a:lnTo>
                <a:lnTo>
                  <a:pt x="0" y="2239395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2/11/2021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Rectangle 1">
            <a:extLst>
              <a:ext uri="{FF2B5EF4-FFF2-40B4-BE49-F238E27FC236}">
                <a16:creationId xmlns:a16="http://schemas.microsoft.com/office/drawing/2014/main" id="{EF358276-528D-1F4E-804A-4F9FDE93568A}"/>
              </a:ext>
            </a:extLst>
          </p:cNvPr>
          <p:cNvSpPr/>
          <p:nvPr userDrawn="1"/>
        </p:nvSpPr>
        <p:spPr>
          <a:xfrm>
            <a:off x="4673599" y="2239395"/>
            <a:ext cx="1016001" cy="381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 spc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600" kern="0" noProof="0" dirty="0">
              <a:solidFill>
                <a:srgbClr val="FFFFFF"/>
              </a:solidFill>
              <a:latin typeface="Helvetica Light"/>
              <a:sym typeface="Helvetica Light"/>
            </a:endParaRPr>
          </a:p>
        </p:txBody>
      </p:sp>
      <p:sp>
        <p:nvSpPr>
          <p:cNvPr id="15" name="Rectangle 1">
            <a:extLst>
              <a:ext uri="{FF2B5EF4-FFF2-40B4-BE49-F238E27FC236}">
                <a16:creationId xmlns:a16="http://schemas.microsoft.com/office/drawing/2014/main" id="{A6817E56-9BF4-B245-9536-10F7E163D7D9}"/>
              </a:ext>
            </a:extLst>
          </p:cNvPr>
          <p:cNvSpPr/>
          <p:nvPr userDrawn="1"/>
        </p:nvSpPr>
        <p:spPr>
          <a:xfrm>
            <a:off x="581192" y="875830"/>
            <a:ext cx="2540001" cy="25400"/>
          </a:xfrm>
          <a:prstGeom prst="rect">
            <a:avLst/>
          </a:prstGeom>
          <a:solidFill>
            <a:srgbClr val="24282B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spc="0">
                <a:solidFill>
                  <a:srgbClr val="0433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noProof="0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A2F758DC-4792-1D42-83A8-ED4E6CD5F7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1194" y="2720636"/>
            <a:ext cx="3863216" cy="3634317"/>
          </a:xfrm>
        </p:spPr>
        <p:txBody>
          <a:bodyPr anchor="t"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2859246A-0674-144E-84D6-29D5891C06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1192" y="1304660"/>
            <a:ext cx="3863216" cy="1415976"/>
          </a:xfrm>
        </p:spPr>
        <p:txBody>
          <a:bodyPr anchor="t">
            <a:normAutofit/>
          </a:bodyPr>
          <a:lstStyle>
            <a:lvl1pPr>
              <a:defRPr sz="3400"/>
            </a:lvl1pPr>
          </a:lstStyle>
          <a:p>
            <a:r>
              <a:rPr lang="en-US" dirty="0"/>
              <a:t>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3718283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2/11/2021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4489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95" r:id="rId3"/>
    <p:sldLayoutId id="2147483676" r:id="rId4"/>
    <p:sldLayoutId id="2147483677" r:id="rId5"/>
    <p:sldLayoutId id="2147483684" r:id="rId6"/>
    <p:sldLayoutId id="2147483678" r:id="rId7"/>
    <p:sldLayoutId id="2147483679" r:id="rId8"/>
    <p:sldLayoutId id="2147483698" r:id="rId9"/>
    <p:sldLayoutId id="2147483697" r:id="rId10"/>
    <p:sldLayoutId id="2147483696" r:id="rId11"/>
    <p:sldLayoutId id="2147483693" r:id="rId12"/>
    <p:sldLayoutId id="2147483694" r:id="rId13"/>
    <p:sldLayoutId id="2147483692" r:id="rId14"/>
    <p:sldLayoutId id="2147483691" r:id="rId15"/>
    <p:sldLayoutId id="2147483689" r:id="rId16"/>
    <p:sldLayoutId id="2147483690" r:id="rId17"/>
    <p:sldLayoutId id="2147483686" r:id="rId18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9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0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1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NULL" TargetMode="External"/><Relationship Id="rId2" Type="http://schemas.openxmlformats.org/officeDocument/2006/relationships/hyperlink" Target="http://www.fldoe.org/accountability/accountability-reporting/school-grades/" TargetMode="Externa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gis.hcso.tampa.fl.us/publicgis/crimemapping/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2CA69D-9764-6F43-A39D-17C946E0EF0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Buying in to a good school?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1C4BF9-0712-B24C-9B29-1A941E18718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The link between house cost and school ratings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037B8315-DECB-4F62-93F8-D5BBFD07C589}"/>
              </a:ext>
            </a:extLst>
          </p:cNvPr>
          <p:cNvSpPr txBox="1">
            <a:spLocks/>
          </p:cNvSpPr>
          <p:nvPr/>
        </p:nvSpPr>
        <p:spPr>
          <a:xfrm>
            <a:off x="935393" y="5921529"/>
            <a:ext cx="10472535" cy="35622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600" kern="1200" cap="all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pl-PL" sz="2000" dirty="0">
                <a:solidFill>
                  <a:schemeClr val="bg1"/>
                </a:solidFill>
              </a:rPr>
              <a:t>Sam Azhari</a:t>
            </a:r>
            <a:r>
              <a:rPr lang="en-US" sz="2000" dirty="0">
                <a:solidFill>
                  <a:schemeClr val="bg1"/>
                </a:solidFill>
              </a:rPr>
              <a:t>, </a:t>
            </a:r>
            <a:r>
              <a:rPr lang="pl-PL" sz="2000" dirty="0">
                <a:solidFill>
                  <a:schemeClr val="bg1"/>
                </a:solidFill>
              </a:rPr>
              <a:t>Gregory Brown</a:t>
            </a:r>
            <a:r>
              <a:rPr lang="en-US" sz="2000" dirty="0">
                <a:solidFill>
                  <a:schemeClr val="bg1"/>
                </a:solidFill>
              </a:rPr>
              <a:t>, &amp; </a:t>
            </a:r>
            <a:r>
              <a:rPr lang="pl-PL" sz="2000" dirty="0">
                <a:solidFill>
                  <a:schemeClr val="bg1"/>
                </a:solidFill>
              </a:rPr>
              <a:t>Kim Sommer</a:t>
            </a:r>
          </a:p>
          <a:p>
            <a:pPr algn="r"/>
            <a:endParaRPr lang="pl-PL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0441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AF4CE45-17EF-4DD8-8FCE-1D53FACC8B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1194" y="2144108"/>
            <a:ext cx="3978194" cy="433656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 percent of economically disadvantaged students represents the percentage of a school’s population that is made up of students who qualify for free or reduced lunch.</a:t>
            </a:r>
          </a:p>
          <a:p>
            <a:r>
              <a:rPr lang="en-US" dirty="0"/>
              <a:t>The r- value for this graph is 0.67 (rounded)</a:t>
            </a:r>
          </a:p>
          <a:p>
            <a:r>
              <a:rPr lang="en-US" dirty="0"/>
              <a:t>This r- value is enough to reject the null hypothesis that the percentage of economically disadvantaged students in a school and school rating bear no correlation.</a:t>
            </a:r>
          </a:p>
          <a:p>
            <a:r>
              <a:rPr lang="en-US" dirty="0"/>
              <a:t>As the percentage of economically disadvantage students increases, school rating decreases, i.e., a school with a high percentage of economically disadvantaged students is less likely to have a high rating.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0C04FA2-C6F3-4098-B9F9-B6EDB57A04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Percent economically disadvantaged students vs. school rating</a:t>
            </a:r>
          </a:p>
        </p:txBody>
      </p:sp>
      <p:pic>
        <p:nvPicPr>
          <p:cNvPr id="8" name="Content Placeholder 7" descr="Chart, scatter chart&#10;&#10;Description automatically generated">
            <a:extLst>
              <a:ext uri="{FF2B5EF4-FFF2-40B4-BE49-F238E27FC236}">
                <a16:creationId xmlns:a16="http://schemas.microsoft.com/office/drawing/2014/main" id="{637CE2AB-C32C-4639-91EC-053FE7D2939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268450" y="1835106"/>
            <a:ext cx="6113463" cy="4458487"/>
          </a:xfrm>
        </p:spPr>
      </p:pic>
    </p:spTree>
    <p:extLst>
      <p:ext uri="{BB962C8B-B14F-4D97-AF65-F5344CB8AC3E}">
        <p14:creationId xmlns:p14="http://schemas.microsoft.com/office/powerpoint/2010/main" val="19918022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AF4CE45-17EF-4DD8-8FCE-1D53FACC8B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1194" y="2207172"/>
            <a:ext cx="3978194" cy="4336560"/>
          </a:xfrm>
        </p:spPr>
        <p:txBody>
          <a:bodyPr/>
          <a:lstStyle/>
          <a:p>
            <a:r>
              <a:rPr lang="en-US" dirty="0"/>
              <a:t>This interactive map shows school locations (black dots) on a heat layer depicting % of economically disadvantaged students of schools.</a:t>
            </a:r>
          </a:p>
          <a:p>
            <a:r>
              <a:rPr lang="en-US" dirty="0"/>
              <a:t>Hovering over the black dot symbols reveals school name and grade. Clicking on the symbol shows percentage of economically disadvantaged students in that school.</a:t>
            </a:r>
          </a:p>
          <a:p>
            <a:r>
              <a:rPr lang="en-US" dirty="0"/>
              <a:t>The heat layer colors highlight the locations of schools with higher percentages of economically disadvantaged students.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0C04FA2-C6F3-4098-B9F9-B6EDB57A04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heatmap of Schools with high Percentage of economically disadvantaged students</a:t>
            </a:r>
          </a:p>
        </p:txBody>
      </p:sp>
      <p:pic>
        <p:nvPicPr>
          <p:cNvPr id="7" name="Content Placeholder 6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338AD698-BA32-426B-9E59-68D027C8B02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694238" y="2207172"/>
            <a:ext cx="6916737" cy="2849851"/>
          </a:xfrm>
        </p:spPr>
      </p:pic>
    </p:spTree>
    <p:extLst>
      <p:ext uri="{BB962C8B-B14F-4D97-AF65-F5344CB8AC3E}">
        <p14:creationId xmlns:p14="http://schemas.microsoft.com/office/powerpoint/2010/main" val="2881273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Placeholder 32" descr="A view of a city and buildings ">
            <a:extLst>
              <a:ext uri="{FF2B5EF4-FFF2-40B4-BE49-F238E27FC236}">
                <a16:creationId xmlns:a16="http://schemas.microsoft.com/office/drawing/2014/main" id="{E70F7F78-29FD-3E49-BEFD-E20A8C71DD5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128308" y="717550"/>
            <a:ext cx="2063601" cy="4953001"/>
          </a:xfrm>
        </p:spPr>
      </p:pic>
      <p:pic>
        <p:nvPicPr>
          <p:cNvPr id="35" name="Picture Placeholder 34" descr="A view of a city and buildings ">
            <a:extLst>
              <a:ext uri="{FF2B5EF4-FFF2-40B4-BE49-F238E27FC236}">
                <a16:creationId xmlns:a16="http://schemas.microsoft.com/office/drawing/2014/main" id="{914FB879-7F74-4546-ADF1-51C8C35FA91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74457" y="3168650"/>
            <a:ext cx="3367194" cy="3689350"/>
          </a:xfrm>
        </p:spPr>
      </p:pic>
      <p:pic>
        <p:nvPicPr>
          <p:cNvPr id="31" name="Picture Placeholder 30" descr="A view of a city and buildings ">
            <a:extLst>
              <a:ext uri="{FF2B5EF4-FFF2-40B4-BE49-F238E27FC236}">
                <a16:creationId xmlns:a16="http://schemas.microsoft.com/office/drawing/2014/main" id="{BEDAA8B5-CD18-5B4C-8E6D-80FCA8970DAF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74457" y="0"/>
            <a:ext cx="3367194" cy="2667000"/>
          </a:xfr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8BB1D2D3-565B-8645-85F7-41F999D96B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ym typeface="Bodoni SvtyTwo ITC TT-Book"/>
              </a:rPr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38525217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Group of people at a meeting">
            <a:extLst>
              <a:ext uri="{FF2B5EF4-FFF2-40B4-BE49-F238E27FC236}">
                <a16:creationId xmlns:a16="http://schemas.microsoft.com/office/drawing/2014/main" id="{796C1EC2-BD9F-AF46-8E97-9C93189398A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73138" y="917461"/>
            <a:ext cx="2205037" cy="4989627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FE67FFD-EEBA-0F43-9CCE-29C860613E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Contact us</a:t>
            </a:r>
          </a:p>
        </p:txBody>
      </p:sp>
      <p:graphicFrame>
        <p:nvGraphicFramePr>
          <p:cNvPr id="8" name="Content Placeholder 2" descr="SmartArt Placeholder - Contact List">
            <a:extLst>
              <a:ext uri="{FF2B5EF4-FFF2-40B4-BE49-F238E27FC236}">
                <a16:creationId xmlns:a16="http://schemas.microsoft.com/office/drawing/2014/main" id="{0188F943-8FD7-DF4B-B294-76C5998AC603}"/>
              </a:ext>
            </a:extLst>
          </p:cNvPr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3670538446"/>
              </p:ext>
            </p:extLst>
          </p:nvPr>
        </p:nvGraphicFramePr>
        <p:xfrm>
          <a:off x="7405688" y="2005013"/>
          <a:ext cx="4510087" cy="40274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0091535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 descr="Man in yellow shirt on yellow background dancing">
            <a:extLst>
              <a:ext uri="{FF2B5EF4-FFF2-40B4-BE49-F238E27FC236}">
                <a16:creationId xmlns:a16="http://schemas.microsoft.com/office/drawing/2014/main" id="{573DFC54-6D4A-B948-86BA-78304B27D5C4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5" name="Picture Placeholder 4" descr="Man in yellow shirt on blue background dancing">
            <a:extLst>
              <a:ext uri="{FF2B5EF4-FFF2-40B4-BE49-F238E27FC236}">
                <a16:creationId xmlns:a16="http://schemas.microsoft.com/office/drawing/2014/main" id="{51EE8D99-7CB8-DB40-A850-59D907D29789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48" name="Content Placeholder 47"/>
          <p:cNvSpPr>
            <a:spLocks noGrp="1"/>
          </p:cNvSpPr>
          <p:nvPr>
            <p:ph sz="quarter" idx="21"/>
          </p:nvPr>
        </p:nvSpPr>
        <p:spPr/>
        <p:txBody>
          <a:bodyPr/>
          <a:lstStyle/>
          <a:p>
            <a:r>
              <a:rPr lang="en-US" dirty="0"/>
              <a:t>Insert Name</a:t>
            </a:r>
          </a:p>
        </p:txBody>
      </p:sp>
      <p:sp>
        <p:nvSpPr>
          <p:cNvPr id="49" name="Text Placeholder 48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Insert title here</a:t>
            </a:r>
          </a:p>
        </p:txBody>
      </p:sp>
      <p:sp>
        <p:nvSpPr>
          <p:cNvPr id="50" name="Content Placeholder 49"/>
          <p:cNvSpPr>
            <a:spLocks noGrp="1"/>
          </p:cNvSpPr>
          <p:nvPr>
            <p:ph sz="quarter" idx="40"/>
          </p:nvPr>
        </p:nvSpPr>
        <p:spPr/>
        <p:txBody>
          <a:bodyPr/>
          <a:lstStyle/>
          <a:p>
            <a:r>
              <a:rPr lang="en-US" dirty="0"/>
              <a:t>Lorem ipsum dolor sit amet, consectetur adipiscing elit, sed do eiusmod tempor incididunt ut labore et dolore magna aliqua.</a:t>
            </a:r>
            <a:endParaRPr lang="id-ID" dirty="0"/>
          </a:p>
        </p:txBody>
      </p:sp>
      <p:sp>
        <p:nvSpPr>
          <p:cNvPr id="51" name="Content Placeholder 50"/>
          <p:cNvSpPr>
            <a:spLocks noGrp="1"/>
          </p:cNvSpPr>
          <p:nvPr>
            <p:ph sz="quarter" idx="41"/>
          </p:nvPr>
        </p:nvSpPr>
        <p:spPr/>
        <p:txBody>
          <a:bodyPr/>
          <a:lstStyle/>
          <a:p>
            <a:r>
              <a:rPr lang="en-US" dirty="0"/>
              <a:t>Insert Name</a:t>
            </a:r>
          </a:p>
        </p:txBody>
      </p:sp>
      <p:sp>
        <p:nvSpPr>
          <p:cNvPr id="52" name="Text Placeholder 51"/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Insert title here</a:t>
            </a:r>
          </a:p>
        </p:txBody>
      </p:sp>
      <p:sp>
        <p:nvSpPr>
          <p:cNvPr id="53" name="Content Placeholder 52"/>
          <p:cNvSpPr>
            <a:spLocks noGrp="1"/>
          </p:cNvSpPr>
          <p:nvPr>
            <p:ph sz="quarter" idx="43"/>
          </p:nvPr>
        </p:nvSpPr>
        <p:spPr/>
        <p:txBody>
          <a:bodyPr/>
          <a:lstStyle/>
          <a:p>
            <a:r>
              <a:rPr lang="en-US" dirty="0"/>
              <a:t>Lorem ipsum dolor sit amet, consectetur adipiscing elit, sed do eiusmod tempor incididunt ut labore et dolore magna aliqua.</a:t>
            </a:r>
            <a:endParaRPr lang="id-ID" dirty="0"/>
          </a:p>
        </p:txBody>
      </p:sp>
      <p:sp>
        <p:nvSpPr>
          <p:cNvPr id="54" name="Content Placeholder 53"/>
          <p:cNvSpPr>
            <a:spLocks noGrp="1"/>
          </p:cNvSpPr>
          <p:nvPr>
            <p:ph sz="quarter" idx="44"/>
          </p:nvPr>
        </p:nvSpPr>
        <p:spPr/>
        <p:txBody>
          <a:bodyPr/>
          <a:lstStyle/>
          <a:p>
            <a:r>
              <a:rPr lang="en-US" dirty="0"/>
              <a:t>Insert Name</a:t>
            </a:r>
          </a:p>
        </p:txBody>
      </p:sp>
      <p:sp>
        <p:nvSpPr>
          <p:cNvPr id="55" name="Text Placeholder 54"/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Insert title here</a:t>
            </a:r>
          </a:p>
        </p:txBody>
      </p:sp>
      <p:sp>
        <p:nvSpPr>
          <p:cNvPr id="56" name="Content Placeholder 55"/>
          <p:cNvSpPr>
            <a:spLocks noGrp="1"/>
          </p:cNvSpPr>
          <p:nvPr>
            <p:ph sz="quarter" idx="46"/>
          </p:nvPr>
        </p:nvSpPr>
        <p:spPr/>
        <p:txBody>
          <a:bodyPr/>
          <a:lstStyle/>
          <a:p>
            <a:r>
              <a:rPr lang="en-US" dirty="0"/>
              <a:t>Lorem ipsum dolor sit amet, consectetur adipiscing elit, sed do eiusmod tempor incididunt ut labore et dolore magna aliqua.</a:t>
            </a:r>
            <a:endParaRPr lang="id-ID" dirty="0"/>
          </a:p>
        </p:txBody>
      </p:sp>
      <p:sp>
        <p:nvSpPr>
          <p:cNvPr id="110" name="Title 109">
            <a:extLst>
              <a:ext uri="{FF2B5EF4-FFF2-40B4-BE49-F238E27FC236}">
                <a16:creationId xmlns:a16="http://schemas.microsoft.com/office/drawing/2014/main" id="{A1393A7A-A21F-744F-8224-3E39DD33C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team</a:t>
            </a:r>
          </a:p>
        </p:txBody>
      </p:sp>
      <p:pic>
        <p:nvPicPr>
          <p:cNvPr id="9" name="Picture Placeholder 8" descr="Woman in a red outfit on red background smiling off camear ">
            <a:extLst>
              <a:ext uri="{FF2B5EF4-FFF2-40B4-BE49-F238E27FC236}">
                <a16:creationId xmlns:a16="http://schemas.microsoft.com/office/drawing/2014/main" id="{0F940895-2182-C742-9FCE-7C445A0EBADB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426960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0D2F327-0A45-7949-9B67-5AD3867713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400AF68-FBA7-2C44-BB48-77A539765ED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Hypothesis</a:t>
            </a:r>
          </a:p>
          <a:p>
            <a:r>
              <a:rPr lang="en-US" dirty="0"/>
              <a:t>Questions We Asked</a:t>
            </a:r>
          </a:p>
          <a:p>
            <a:r>
              <a:rPr lang="en-US" dirty="0"/>
              <a:t>Data Sources</a:t>
            </a:r>
          </a:p>
          <a:p>
            <a:r>
              <a:rPr lang="en-US" dirty="0"/>
              <a:t>Cleaning the Data</a:t>
            </a:r>
          </a:p>
          <a:p>
            <a:r>
              <a:rPr lang="en-US" dirty="0"/>
              <a:t>Visualizing the Data</a:t>
            </a:r>
          </a:p>
          <a:p>
            <a:r>
              <a:rPr lang="en-US" dirty="0"/>
              <a:t>Conclusions per Graph</a:t>
            </a:r>
          </a:p>
          <a:p>
            <a:r>
              <a:rPr lang="en-US" dirty="0"/>
              <a:t>Implications</a:t>
            </a:r>
          </a:p>
        </p:txBody>
      </p:sp>
    </p:spTree>
    <p:extLst>
      <p:ext uri="{BB962C8B-B14F-4D97-AF65-F5344CB8AC3E}">
        <p14:creationId xmlns:p14="http://schemas.microsoft.com/office/powerpoint/2010/main" val="6171083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2F06A708-C428-8443-AB48-F60A95FF71F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1194" y="1956391"/>
            <a:ext cx="3863216" cy="4467523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dirty="0"/>
              <a:t>When you’re shopping for a house, you don’t just consider the four walls you’ll be purchasing. In effect, you’re buying into an entire community and everything that comes with it– including the schools.</a:t>
            </a:r>
          </a:p>
          <a:p>
            <a:pPr marL="0" indent="0">
              <a:buNone/>
            </a:pPr>
            <a:r>
              <a:rPr lang="en-US" dirty="0"/>
              <a:t>Through personal experience, we agreed that you have to spend more money on a house if you want your kids go to a higher-rated school. But could we prove that personal experience with the data? Is there actually a correlation between property value in a ZIP code and the quality of the schools in that same area? </a:t>
            </a: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09B206E8-59BD-1B4C-8912-9A0443F96A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740156"/>
          </a:xfrm>
        </p:spPr>
        <p:txBody>
          <a:bodyPr anchor="t">
            <a:normAutofit/>
          </a:bodyPr>
          <a:lstStyle/>
          <a:p>
            <a:r>
              <a:rPr lang="en-US"/>
              <a:t>Finding a house = finding a school</a:t>
            </a:r>
          </a:p>
        </p:txBody>
      </p:sp>
      <p:pic>
        <p:nvPicPr>
          <p:cNvPr id="5" name="Content Placeholder 4" descr="A person and a child walking down a sidewalk&#10;&#10;Description automatically generated with medium confidence">
            <a:extLst>
              <a:ext uri="{FF2B5EF4-FFF2-40B4-BE49-F238E27FC236}">
                <a16:creationId xmlns:a16="http://schemas.microsoft.com/office/drawing/2014/main" id="{928A346E-5B6B-4328-A5E9-802D91632CD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972483" y="1956391"/>
            <a:ext cx="5751111" cy="4039755"/>
          </a:xfrm>
        </p:spPr>
      </p:pic>
    </p:spTree>
    <p:extLst>
      <p:ext uri="{BB962C8B-B14F-4D97-AF65-F5344CB8AC3E}">
        <p14:creationId xmlns:p14="http://schemas.microsoft.com/office/powerpoint/2010/main" val="37930862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6BF800B-2D91-A844-B4B2-97273E94E5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questions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8465F5-4312-2541-8368-01B99B3E9619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What is the correlation between the average property value in an area and the school rating in that area?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Are there any other factors that may influence property value or school rating?</a:t>
            </a:r>
          </a:p>
          <a:p>
            <a:pPr marL="666900" lvl="1" indent="-342900">
              <a:buFont typeface="+mj-lt"/>
              <a:buAutoNum type="arabicPeriod"/>
            </a:pPr>
            <a:r>
              <a:rPr lang="en-US" dirty="0"/>
              <a:t>Does the percentage of economically disadvantaged students in a school population correlate with school rating?</a:t>
            </a:r>
          </a:p>
          <a:p>
            <a:pPr marL="666900" lvl="1" indent="-342900">
              <a:buFont typeface="+mj-lt"/>
              <a:buAutoNum type="arabicPeriod"/>
            </a:pPr>
            <a:r>
              <a:rPr lang="en-US" dirty="0"/>
              <a:t>Does the impact of crime on property values reflect onto school ratings?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</p:txBody>
      </p:sp>
      <p:pic>
        <p:nvPicPr>
          <p:cNvPr id="12" name="Picture Placeholder 11" descr="A picture containing text, decorated&#10;&#10;Description automatically generated">
            <a:extLst>
              <a:ext uri="{FF2B5EF4-FFF2-40B4-BE49-F238E27FC236}">
                <a16:creationId xmlns:a16="http://schemas.microsoft.com/office/drawing/2014/main" id="{E8560B46-18E8-4823-B1D5-21DB2D91736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9940" r="994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588523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172A3B-B7AD-40C6-9CC0-4150EF94D06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b="0" i="0" u="none" strike="noStrike" dirty="0">
                <a:effectLst/>
                <a:latin typeface="-apple-system"/>
              </a:rPr>
              <a:t>Florida Department of Education: </a:t>
            </a:r>
            <a:r>
              <a:rPr lang="en-US" b="0" i="0" u="none" strike="noStrike" dirty="0">
                <a:effectLst/>
                <a:latin typeface="-apple-system"/>
                <a:hlinkClick r:id="rId2"/>
              </a:rPr>
              <a:t>http://www.fldoe.org/accountability/accountability-reporting/school-grades/</a:t>
            </a:r>
            <a:r>
              <a:rPr lang="en-US" b="0" i="0" u="none" strike="noStrike" dirty="0">
                <a:effectLst/>
                <a:latin typeface="-apple-system"/>
              </a:rPr>
              <a:t> (Florida Department of Education)</a:t>
            </a:r>
          </a:p>
          <a:p>
            <a:r>
              <a:rPr lang="en-US" u="sng" dirty="0">
                <a:latin typeface="-apple-system"/>
              </a:rPr>
              <a:t>Google Places API</a:t>
            </a:r>
          </a:p>
          <a:p>
            <a:r>
              <a:rPr lang="en-US" u="sng" dirty="0">
                <a:latin typeface="-apple-system"/>
              </a:rPr>
              <a:t>Property Value Assessment Data: </a:t>
            </a:r>
            <a:r>
              <a:rPr lang="en-US" b="0" i="0" u="none" strike="noStrike" dirty="0">
                <a:effectLst/>
                <a:latin typeface="Slack-Lato"/>
                <a:hlinkClick r:id="rId3" invalidUrl="ftp://sdrftp03.dor.state.fl.us/Tax Roll Data Files/2020 Final NAL - SDF Files/"/>
              </a:rPr>
              <a:t>ftp://sdrftp03.dor.state.fl.us/Tax%20Roll%20Data%20Files/2020%20Final%20NAL%20-%20SDF%20Files/</a:t>
            </a:r>
            <a:endParaRPr lang="en-US" b="0" i="0" u="none" strike="noStrike" dirty="0">
              <a:effectLst/>
              <a:latin typeface="Slack-Lato"/>
            </a:endParaRPr>
          </a:p>
          <a:p>
            <a:r>
              <a:rPr lang="en-US" u="sng" dirty="0">
                <a:latin typeface="-apple-system"/>
              </a:rPr>
              <a:t>Hillsborough County Sheriff’s Office : </a:t>
            </a:r>
            <a:r>
              <a:rPr lang="en-US" b="0" i="0" u="none" strike="noStrike" dirty="0">
                <a:effectLst/>
                <a:latin typeface="Slack-Lato"/>
                <a:hlinkClick r:id="rId4"/>
              </a:rPr>
              <a:t>https://gis.hcso.tampa.fl.us/publicgis/crimemapping/</a:t>
            </a:r>
            <a:endParaRPr lang="en-US" u="sng" dirty="0">
              <a:latin typeface="-apple-system"/>
            </a:endParaRP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4DE2CBB-F26F-4355-8B6E-EF0F96D6B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sources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F223A18-B8E5-4FD5-A694-C884663BFB8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8562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10A37-D3B1-4BBD-9632-D8EF3755C7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exploration and cleanup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85C4D6-78CE-4603-B4CA-62793F38A1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Jupyter</a:t>
            </a:r>
            <a:r>
              <a:rPr lang="en-US" dirty="0"/>
              <a:t> notebook</a:t>
            </a:r>
          </a:p>
        </p:txBody>
      </p:sp>
    </p:spTree>
    <p:extLst>
      <p:ext uri="{BB962C8B-B14F-4D97-AF65-F5344CB8AC3E}">
        <p14:creationId xmlns:p14="http://schemas.microsoft.com/office/powerpoint/2010/main" val="601295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5F29FE-0B2D-4D45-8D2A-26FECDF103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visualization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E76FC4-42AC-4799-914B-D0ABBB6280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Plots and maps</a:t>
            </a:r>
          </a:p>
        </p:txBody>
      </p:sp>
    </p:spTree>
    <p:extLst>
      <p:ext uri="{BB962C8B-B14F-4D97-AF65-F5344CB8AC3E}">
        <p14:creationId xmlns:p14="http://schemas.microsoft.com/office/powerpoint/2010/main" val="6033540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AF4CE45-17EF-4DD8-8FCE-1D53FACC8B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1194" y="2087354"/>
            <a:ext cx="3978194" cy="4336560"/>
          </a:xfrm>
        </p:spPr>
        <p:txBody>
          <a:bodyPr/>
          <a:lstStyle/>
          <a:p>
            <a:r>
              <a:rPr lang="en-US" dirty="0"/>
              <a:t>The r- value for this graph is 0.54 (rounded)</a:t>
            </a:r>
          </a:p>
          <a:p>
            <a:r>
              <a:rPr lang="en-US" dirty="0"/>
              <a:t>This r- value is enough to reject the null hypothesis that property value and school rating bear no correlation.</a:t>
            </a:r>
          </a:p>
          <a:p>
            <a:r>
              <a:rPr lang="en-US" dirty="0"/>
              <a:t>As the average property value in a ZIP code increases, so does the school rating, showing that higher-rated schools are found in higher-priced ZIP codes.</a:t>
            </a:r>
          </a:p>
          <a:p>
            <a:endParaRPr lang="en-US" dirty="0"/>
          </a:p>
        </p:txBody>
      </p:sp>
      <p:pic>
        <p:nvPicPr>
          <p:cNvPr id="6" name="Content Placeholder 5" descr="Chart, scatter chart&#10;&#10;Description automatically generated">
            <a:extLst>
              <a:ext uri="{FF2B5EF4-FFF2-40B4-BE49-F238E27FC236}">
                <a16:creationId xmlns:a16="http://schemas.microsoft.com/office/drawing/2014/main" id="{8A987666-B758-43D6-B501-80E5794F2E5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217896" y="1754592"/>
            <a:ext cx="5865367" cy="4464547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80C04FA2-C6F3-4098-B9F9-B6EDB57A04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Property value vs. school rating</a:t>
            </a:r>
          </a:p>
        </p:txBody>
      </p:sp>
    </p:spTree>
    <p:extLst>
      <p:ext uri="{BB962C8B-B14F-4D97-AF65-F5344CB8AC3E}">
        <p14:creationId xmlns:p14="http://schemas.microsoft.com/office/powerpoint/2010/main" val="25456653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AF4CE45-17EF-4DD8-8FCE-1D53FACC8B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1194" y="2087354"/>
            <a:ext cx="3978194" cy="4336560"/>
          </a:xfrm>
        </p:spPr>
        <p:txBody>
          <a:bodyPr/>
          <a:lstStyle/>
          <a:p>
            <a:r>
              <a:rPr lang="en-US" dirty="0"/>
              <a:t>This interactive map shows school locations (black dots) on a heat layer depicting average property value of an area.</a:t>
            </a:r>
          </a:p>
          <a:p>
            <a:r>
              <a:rPr lang="en-US" dirty="0"/>
              <a:t>Hovering over the black dot symbols reveals school name and grade. Clicking on the symbol shows average property value of that ZIP.</a:t>
            </a:r>
          </a:p>
          <a:p>
            <a:r>
              <a:rPr lang="en-US" dirty="0"/>
              <a:t>Map enables exploration of schools in an area and provides information on a per-school basis.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0C04FA2-C6F3-4098-B9F9-B6EDB57A04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Property value heatmap</a:t>
            </a:r>
          </a:p>
        </p:txBody>
      </p:sp>
      <p:pic>
        <p:nvPicPr>
          <p:cNvPr id="8" name="Content Placeholder 7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8C2D6A43-BC10-4938-953C-FC288DA74E9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694238" y="2087354"/>
            <a:ext cx="6916737" cy="2845830"/>
          </a:xfrm>
        </p:spPr>
      </p:pic>
    </p:spTree>
    <p:extLst>
      <p:ext uri="{BB962C8B-B14F-4D97-AF65-F5344CB8AC3E}">
        <p14:creationId xmlns:p14="http://schemas.microsoft.com/office/powerpoint/2010/main" val="2374058596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Red Violet">
      <a:dk1>
        <a:sysClr val="windowText" lastClr="000000"/>
      </a:dk1>
      <a:lt1>
        <a:sysClr val="window" lastClr="FFFFFF"/>
      </a:lt1>
      <a:dk2>
        <a:srgbClr val="454551"/>
      </a:dk2>
      <a:lt2>
        <a:srgbClr val="D8D9DC"/>
      </a:lt2>
      <a:accent1>
        <a:srgbClr val="E32D91"/>
      </a:accent1>
      <a:accent2>
        <a:srgbClr val="C830CC"/>
      </a:accent2>
      <a:accent3>
        <a:srgbClr val="4EA6DC"/>
      </a:accent3>
      <a:accent4>
        <a:srgbClr val="4775E7"/>
      </a:accent4>
      <a:accent5>
        <a:srgbClr val="8971E1"/>
      </a:accent5>
      <a:accent6>
        <a:srgbClr val="D54773"/>
      </a:accent6>
      <a:hlink>
        <a:srgbClr val="6B9F25"/>
      </a:hlink>
      <a:folHlink>
        <a:srgbClr val="8C8C8C"/>
      </a:folHlink>
    </a:clrScheme>
    <a:fontScheme name="Garamond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inimalist_Light_Sales Pitch_01_Win32_AS_v4" id="{AE3810B2-EB50-490A-9B4E-9FA07A4550C3}" vid="{D5F0F717-C359-4A2D-BDB0-CA99CA6877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b385d60f68dd989dca1fdc827799d85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911b479caf7b199da365455750e4572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DC43B05-D266-4257-98DE-FF9D8CEDAE76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EB17DF47-B23F-4BE1-BFEA-606A2B27881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435A0B9-5F49-415F-9BEE-591FDACE98D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Minimalist light sales pitch</Template>
  <TotalTime>628</TotalTime>
  <Words>733</Words>
  <Application>Microsoft Office PowerPoint</Application>
  <PresentationFormat>Widescreen</PresentationFormat>
  <Paragraphs>61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-apple-system</vt:lpstr>
      <vt:lpstr>Helvetica Light</vt:lpstr>
      <vt:lpstr>Slack-Lato</vt:lpstr>
      <vt:lpstr>Arial</vt:lpstr>
      <vt:lpstr>Calibri</vt:lpstr>
      <vt:lpstr>Garamond</vt:lpstr>
      <vt:lpstr>Wingdings 2</vt:lpstr>
      <vt:lpstr>DividendVTI</vt:lpstr>
      <vt:lpstr>Buying in to a good school?</vt:lpstr>
      <vt:lpstr>Outline</vt:lpstr>
      <vt:lpstr>Finding a house = finding a school</vt:lpstr>
      <vt:lpstr>Our questions</vt:lpstr>
      <vt:lpstr>Data sources</vt:lpstr>
      <vt:lpstr>Data exploration and cleanup</vt:lpstr>
      <vt:lpstr>Data visualization</vt:lpstr>
      <vt:lpstr>Property value vs. school rating</vt:lpstr>
      <vt:lpstr>Property value heatmap</vt:lpstr>
      <vt:lpstr>Percent economically disadvantaged students vs. school rating</vt:lpstr>
      <vt:lpstr>heatmap of Schools with high Percentage of economically disadvantaged students</vt:lpstr>
      <vt:lpstr>QUESTIONS</vt:lpstr>
      <vt:lpstr>Contact us</vt:lpstr>
      <vt:lpstr>Our team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Buying in to a good school?</dc:title>
  <dc:creator>Kim Sommer</dc:creator>
  <cp:lastModifiedBy>Kim Sommer</cp:lastModifiedBy>
  <cp:revision>21</cp:revision>
  <dcterms:created xsi:type="dcterms:W3CDTF">2021-02-10T16:21:47Z</dcterms:created>
  <dcterms:modified xsi:type="dcterms:W3CDTF">2021-02-11T23:07:10Z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